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6"/>
  </p:notesMasterIdLst>
  <p:sldIdLst>
    <p:sldId id="342" r:id="rId3"/>
    <p:sldId id="257" r:id="rId4"/>
    <p:sldId id="258" r:id="rId5"/>
    <p:sldId id="259" r:id="rId7"/>
    <p:sldId id="262" r:id="rId8"/>
    <p:sldId id="291" r:id="rId9"/>
    <p:sldId id="358" r:id="rId10"/>
    <p:sldId id="359" r:id="rId11"/>
    <p:sldId id="360" r:id="rId12"/>
    <p:sldId id="361" r:id="rId13"/>
    <p:sldId id="292" r:id="rId14"/>
    <p:sldId id="362" r:id="rId15"/>
    <p:sldId id="293" r:id="rId16"/>
    <p:sldId id="332" r:id="rId17"/>
    <p:sldId id="363" r:id="rId18"/>
    <p:sldId id="364" r:id="rId19"/>
    <p:sldId id="295" r:id="rId20"/>
  </p:sldIdLst>
  <p:sldSz cx="12192000" cy="6858000"/>
  <p:notesSz cx="6858000" cy="9144000"/>
  <p:custDataLst>
    <p:tags r:id="rId24"/>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showPr>
  <p:clrMru>
    <a:srgbClr val="262626"/>
    <a:srgbClr val="229BF8"/>
    <a:srgbClr val="1D4BA0"/>
    <a:srgbClr val="1359A9"/>
    <a:srgbClr val="1D4B96"/>
    <a:srgbClr val="078FEF"/>
    <a:srgbClr val="1A6D9F"/>
    <a:srgbClr val="16336D"/>
    <a:srgbClr val="1A315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620"/>
    <p:restoredTop sz="96318" autoAdjust="0"/>
  </p:normalViewPr>
  <p:slideViewPr>
    <p:cSldViewPr snapToGrid="0">
      <p:cViewPr>
        <p:scale>
          <a:sx n="51" d="100"/>
          <a:sy n="51" d="100"/>
        </p:scale>
        <p:origin x="2874" y="1446"/>
      </p:cViewPr>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notesMaster" Target="notesMasters/notesMaster1.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4" Type="http://schemas.openxmlformats.org/officeDocument/2006/relationships/tags" Target="tags/tag286.xml"/><Relationship Id="rId23" Type="http://schemas.openxmlformats.org/officeDocument/2006/relationships/tableStyles" Target="tableStyles.xml"/><Relationship Id="rId22" Type="http://schemas.openxmlformats.org/officeDocument/2006/relationships/viewProps" Target="viewProps.xml"/><Relationship Id="rId21" Type="http://schemas.openxmlformats.org/officeDocument/2006/relationships/presProps" Target="presProps.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AAC010-D8C4-4EB6-A7AA-A260884A3B47}"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DAEB48-105C-4EF9-AEAA-CC78194CCCC4}"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863D14B8-E205-4AB7-B5A1-58D71EC1395D}"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78E24B5-153F-49DD-8DC2-609C5B5A8142}" type="slidenum">
              <a:rPr lang="zh-CN" altLang="en-US" smtClean="0">
                <a:solidFill>
                  <a:prstClr val="black"/>
                </a:solidFill>
                <a:latin typeface="等线" panose="02010600030101010101" charset="-122"/>
              </a:rPr>
            </a:fld>
            <a:endParaRPr lang="zh-CN" altLang="en-US">
              <a:solidFill>
                <a:prstClr val="black"/>
              </a:solidFill>
              <a:latin typeface="等线" panose="02010600030101010101"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78E24B5-153F-49DD-8DC2-609C5B5A8142}" type="slidenum">
              <a:rPr lang="zh-CN" altLang="en-US" smtClean="0">
                <a:solidFill>
                  <a:prstClr val="black"/>
                </a:solidFill>
                <a:latin typeface="等线" panose="02010600030101010101" charset="-122"/>
              </a:rPr>
            </a:fld>
            <a:endParaRPr lang="zh-CN" altLang="en-US">
              <a:solidFill>
                <a:prstClr val="black"/>
              </a:solidFill>
              <a:latin typeface="等线" panose="02010600030101010101" charset="-12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863D14B8-E205-4AB7-B5A1-58D71EC1395D}"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863D14B8-E205-4AB7-B5A1-58D71EC1395D}"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863D14B8-E205-4AB7-B5A1-58D71EC1395D}"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78E24B5-153F-49DD-8DC2-609C5B5A8142}" type="slidenum">
              <a:rPr lang="zh-CN" altLang="en-US" smtClean="0">
                <a:solidFill>
                  <a:prstClr val="black"/>
                </a:solidFill>
                <a:latin typeface="等线" panose="02010600030101010101" charset="-122"/>
              </a:rPr>
            </a:fld>
            <a:endParaRPr lang="zh-CN" altLang="en-US">
              <a:solidFill>
                <a:prstClr val="black"/>
              </a:solidFill>
              <a:latin typeface="等线" panose="02010600030101010101" charset="-122"/>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78E24B5-153F-49DD-8DC2-609C5B5A8142}" type="slidenum">
              <a:rPr lang="zh-CN" altLang="en-US" smtClean="0">
                <a:solidFill>
                  <a:prstClr val="black"/>
                </a:solidFill>
                <a:latin typeface="等线" panose="02010600030101010101" charset="-122"/>
              </a:rPr>
            </a:fld>
            <a:endParaRPr lang="zh-CN" altLang="en-US">
              <a:solidFill>
                <a:prstClr val="black"/>
              </a:solidFill>
              <a:latin typeface="等线" panose="02010600030101010101" charset="-122"/>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78E24B5-153F-49DD-8DC2-609C5B5A8142}" type="slidenum">
              <a:rPr lang="zh-CN" altLang="en-US" smtClean="0">
                <a:solidFill>
                  <a:prstClr val="black"/>
                </a:solidFill>
                <a:latin typeface="等线" panose="02010600030101010101" charset="-122"/>
              </a:rPr>
            </a:fld>
            <a:endParaRPr lang="zh-CN" altLang="en-US">
              <a:solidFill>
                <a:prstClr val="black"/>
              </a:solidFill>
              <a:latin typeface="等线" panose="02010600030101010101"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4" Type="http://schemas.openxmlformats.org/officeDocument/2006/relationships/image" Target="../media/image2.png"/><Relationship Id="rId3" Type="http://schemas.openxmlformats.org/officeDocument/2006/relationships/tags" Target="../tags/tag1.xm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9" name="矩形 8"/>
          <p:cNvSpPr/>
          <p:nvPr userDrawn="1"/>
        </p:nvSpPr>
        <p:spPr>
          <a:xfrm>
            <a:off x="-635" y="0"/>
            <a:ext cx="12192635" cy="6858000"/>
          </a:xfrm>
          <a:prstGeom prst="rect">
            <a:avLst/>
          </a:prstGeom>
          <a:solidFill>
            <a:srgbClr val="1D4BA0"/>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4" name="直角三角形 13"/>
          <p:cNvSpPr/>
          <p:nvPr userDrawn="1"/>
        </p:nvSpPr>
        <p:spPr>
          <a:xfrm rot="16200000">
            <a:off x="8422005" y="3086735"/>
            <a:ext cx="3771265" cy="3771265"/>
          </a:xfrm>
          <a:prstGeom prst="rtTriangle">
            <a:avLst/>
          </a:prstGeom>
          <a:solidFill>
            <a:srgbClr val="1359A9"/>
          </a:solidFill>
          <a:ln>
            <a:noFill/>
          </a:ln>
          <a:effectLst>
            <a:outerShdw blurRad="127000" dist="25400" dir="10800000" sx="102000" sy="102000" algn="r" rotWithShape="0">
              <a:prstClr val="black">
                <a:alpha val="2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3" name="直角三角形 12"/>
          <p:cNvSpPr/>
          <p:nvPr userDrawn="1"/>
        </p:nvSpPr>
        <p:spPr>
          <a:xfrm rot="5400000">
            <a:off x="0" y="0"/>
            <a:ext cx="5038090" cy="5038090"/>
          </a:xfrm>
          <a:prstGeom prst="rtTriangle">
            <a:avLst/>
          </a:prstGeom>
          <a:solidFill>
            <a:srgbClr val="1359A9"/>
          </a:solidFill>
          <a:ln>
            <a:noFill/>
          </a:ln>
          <a:effectLst>
            <a:outerShdw blurRad="127000" dist="25400" dir="2700000" sx="102000" sy="102000" algn="tl" rotWithShape="0">
              <a:prstClr val="black">
                <a:alpha val="2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0" name="矩形 9"/>
          <p:cNvSpPr/>
          <p:nvPr userDrawn="1"/>
        </p:nvSpPr>
        <p:spPr>
          <a:xfrm>
            <a:off x="1466215" y="955040"/>
            <a:ext cx="10727055" cy="4831080"/>
          </a:xfrm>
          <a:prstGeom prst="rect">
            <a:avLst/>
          </a:prstGeom>
          <a:solidFill>
            <a:schemeClr val="bg1"/>
          </a:solidFill>
          <a:effectLst>
            <a:outerShdw blurRad="127000" dist="38100" dir="2700000" sx="102000" sy="102000" algn="tl" rotWithShape="0">
              <a:prstClr val="black">
                <a:alpha val="1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a:t>t</a:t>
            </a:r>
            <a:endParaRPr lang="en-US" altLang="zh-CN"/>
          </a:p>
        </p:txBody>
      </p:sp>
      <p:pic>
        <p:nvPicPr>
          <p:cNvPr id="16" name="图片 15" descr="2023031532649052cc6c_03-01"/>
          <p:cNvPicPr>
            <a:picLocks noChangeAspect="1"/>
          </p:cNvPicPr>
          <p:nvPr userDrawn="1"/>
        </p:nvPicPr>
        <p:blipFill>
          <a:blip r:embed="rId2"/>
          <a:stretch>
            <a:fillRect/>
          </a:stretch>
        </p:blipFill>
        <p:spPr>
          <a:xfrm flipH="1">
            <a:off x="1466215" y="955040"/>
            <a:ext cx="8284210" cy="4831715"/>
          </a:xfrm>
          <a:prstGeom prst="rect">
            <a:avLst/>
          </a:prstGeom>
          <a:effectLst>
            <a:outerShdw blurRad="50800" dist="50800" dir="5400000" algn="ctr" rotWithShape="0">
              <a:srgbClr val="000000">
                <a:alpha val="0"/>
              </a:srgbClr>
            </a:outerShdw>
          </a:effectLst>
        </p:spPr>
      </p:pic>
      <p:sp>
        <p:nvSpPr>
          <p:cNvPr id="4" name="日期占位符 3"/>
          <p:cNvSpPr>
            <a:spLocks noGrp="1"/>
          </p:cNvSpPr>
          <p:nvPr>
            <p:ph type="dt" sz="half" idx="10"/>
          </p:nvPr>
        </p:nvSpPr>
        <p:spPr/>
        <p:txBody>
          <a:bodyPr/>
          <a:lstStyle/>
          <a:p>
            <a:fld id="{5733F2A8-8CBD-468B-AA6A-F8CAED4E20B6}"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1AE9CAC-F920-4200-ACA4-5C56121F27E1}" type="slidenum">
              <a:rPr lang="zh-CN" altLang="en-US" smtClean="0"/>
            </a:fld>
            <a:endParaRPr lang="zh-CN" altLang="en-US"/>
          </a:p>
        </p:txBody>
      </p:sp>
      <p:pic>
        <p:nvPicPr>
          <p:cNvPr id="7" name="图片 6" descr="维拓科技"/>
          <p:cNvPicPr>
            <a:picLocks noChangeAspect="1"/>
          </p:cNvPicPr>
          <p:nvPr userDrawn="1">
            <p:custDataLst>
              <p:tags r:id="rId3"/>
            </p:custDataLst>
          </p:nvPr>
        </p:nvPicPr>
        <p:blipFill>
          <a:blip r:embed="rId4"/>
          <a:stretch>
            <a:fillRect/>
          </a:stretch>
        </p:blipFill>
        <p:spPr>
          <a:xfrm>
            <a:off x="1681480" y="1036320"/>
            <a:ext cx="2677160" cy="622300"/>
          </a:xfrm>
          <a:prstGeom prst="rect">
            <a:avLst/>
          </a:prstGeom>
        </p:spPr>
      </p:pic>
      <p:sp>
        <p:nvSpPr>
          <p:cNvPr id="20" name="文本框 19"/>
          <p:cNvSpPr txBox="1"/>
          <p:nvPr userDrawn="1"/>
        </p:nvSpPr>
        <p:spPr>
          <a:xfrm>
            <a:off x="8031537" y="457419"/>
            <a:ext cx="3912188" cy="306705"/>
          </a:xfrm>
          <a:prstGeom prst="rect">
            <a:avLst/>
          </a:prstGeom>
          <a:noFill/>
        </p:spPr>
        <p:txBody>
          <a:bodyPr wrap="square" rtlCol="0">
            <a:spAutoFit/>
          </a:bodyPr>
          <a:p>
            <a:pPr algn="ctr"/>
            <a:r>
              <a:rPr lang="zh-CN" altLang="en-US" sz="1400" dirty="0" smtClean="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成就客户 </a:t>
            </a:r>
            <a:r>
              <a:rPr lang="en-US" altLang="zh-CN" sz="1400" dirty="0" smtClean="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1400" dirty="0" smtClean="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惟实创新 </a:t>
            </a:r>
            <a:r>
              <a:rPr lang="en-US" altLang="zh-CN" sz="1400" dirty="0" smtClean="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1400" dirty="0" smtClean="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协作共享</a:t>
            </a:r>
            <a:r>
              <a:rPr lang="en-US" altLang="zh-CN" sz="1400" dirty="0" smtClean="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 / </a:t>
            </a:r>
            <a:r>
              <a:rPr lang="zh-CN" altLang="en-US" sz="1400" dirty="0" smtClean="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奋斗为本</a:t>
            </a:r>
            <a:endParaRPr lang="zh-CN" altLang="en-US" sz="1400" dirty="0" smtClean="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ransition advClick="0" advTm="0"/>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Shape 15"/>
        <p:cNvGrpSpPr/>
        <p:nvPr/>
      </p:nvGrpSpPr>
      <p:grpSpPr>
        <a:xfrm>
          <a:off x="0" y="0"/>
          <a:ext cx="0" cy="0"/>
          <a:chOff x="0" y="0"/>
          <a:chExt cx="0" cy="0"/>
        </a:xfrm>
      </p:grpSpPr>
      <p:sp>
        <p:nvSpPr>
          <p:cNvPr id="11" name="平行四边形 10"/>
          <p:cNvSpPr/>
          <p:nvPr userDrawn="1"/>
        </p:nvSpPr>
        <p:spPr>
          <a:xfrm>
            <a:off x="1082170" y="0"/>
            <a:ext cx="3437209" cy="139700"/>
          </a:xfrm>
          <a:prstGeom prst="parallelogram">
            <a:avLst>
              <a:gd name="adj" fmla="val 92890"/>
            </a:avLst>
          </a:prstGeom>
          <a:solidFill>
            <a:srgbClr val="1A6D9F">
              <a:alpha val="3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2" name="平行四边形 11"/>
          <p:cNvSpPr/>
          <p:nvPr userDrawn="1"/>
        </p:nvSpPr>
        <p:spPr>
          <a:xfrm>
            <a:off x="913479" y="0"/>
            <a:ext cx="3437209" cy="139700"/>
          </a:xfrm>
          <a:prstGeom prst="parallelogram">
            <a:avLst>
              <a:gd name="adj" fmla="val 92890"/>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3" name="任意多边形 12"/>
          <p:cNvSpPr/>
          <p:nvPr userDrawn="1"/>
        </p:nvSpPr>
        <p:spPr>
          <a:xfrm>
            <a:off x="-27421" y="0"/>
            <a:ext cx="1866844" cy="826500"/>
          </a:xfrm>
          <a:custGeom>
            <a:avLst/>
            <a:gdLst>
              <a:gd name="connsiteX0" fmla="*/ 119980 w 1866844"/>
              <a:gd name="connsiteY0" fmla="*/ 0 h 826500"/>
              <a:gd name="connsiteX1" fmla="*/ 1866844 w 1866844"/>
              <a:gd name="connsiteY1" fmla="*/ 0 h 826500"/>
              <a:gd name="connsiteX2" fmla="*/ 1099108 w 1866844"/>
              <a:gd name="connsiteY2" fmla="*/ 826500 h 826500"/>
              <a:gd name="connsiteX3" fmla="*/ 0 w 1866844"/>
              <a:gd name="connsiteY3" fmla="*/ 826500 h 826500"/>
              <a:gd name="connsiteX4" fmla="*/ 0 w 1866844"/>
              <a:gd name="connsiteY4" fmla="*/ 129164 h 826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6844" h="826500">
                <a:moveTo>
                  <a:pt x="119980" y="0"/>
                </a:moveTo>
                <a:lnTo>
                  <a:pt x="1866844" y="0"/>
                </a:lnTo>
                <a:lnTo>
                  <a:pt x="1099108" y="826500"/>
                </a:lnTo>
                <a:lnTo>
                  <a:pt x="0" y="826500"/>
                </a:lnTo>
                <a:lnTo>
                  <a:pt x="0" y="129164"/>
                </a:lnTo>
                <a:close/>
              </a:path>
            </a:pathLst>
          </a:custGeom>
          <a:solidFill>
            <a:srgbClr val="229B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4" name="任意多边形 13"/>
          <p:cNvSpPr/>
          <p:nvPr userDrawn="1"/>
        </p:nvSpPr>
        <p:spPr>
          <a:xfrm>
            <a:off x="-16328" y="0"/>
            <a:ext cx="1527695" cy="826500"/>
          </a:xfrm>
          <a:custGeom>
            <a:avLst/>
            <a:gdLst>
              <a:gd name="connsiteX0" fmla="*/ 0 w 1527695"/>
              <a:gd name="connsiteY0" fmla="*/ 0 h 826500"/>
              <a:gd name="connsiteX1" fmla="*/ 1527695 w 1527695"/>
              <a:gd name="connsiteY1" fmla="*/ 0 h 826500"/>
              <a:gd name="connsiteX2" fmla="*/ 759959 w 1527695"/>
              <a:gd name="connsiteY2" fmla="*/ 826500 h 826500"/>
              <a:gd name="connsiteX3" fmla="*/ 0 w 1527695"/>
              <a:gd name="connsiteY3" fmla="*/ 826500 h 826500"/>
            </a:gdLst>
            <a:ahLst/>
            <a:cxnLst>
              <a:cxn ang="0">
                <a:pos x="connsiteX0" y="connsiteY0"/>
              </a:cxn>
              <a:cxn ang="0">
                <a:pos x="connsiteX1" y="connsiteY1"/>
              </a:cxn>
              <a:cxn ang="0">
                <a:pos x="connsiteX2" y="connsiteY2"/>
              </a:cxn>
              <a:cxn ang="0">
                <a:pos x="connsiteX3" y="connsiteY3"/>
              </a:cxn>
            </a:cxnLst>
            <a:rect l="l" t="t" r="r" b="b"/>
            <a:pathLst>
              <a:path w="1527695" h="826500">
                <a:moveTo>
                  <a:pt x="0" y="0"/>
                </a:moveTo>
                <a:lnTo>
                  <a:pt x="1527695" y="0"/>
                </a:lnTo>
                <a:lnTo>
                  <a:pt x="759959" y="826500"/>
                </a:lnTo>
                <a:lnTo>
                  <a:pt x="0" y="826500"/>
                </a:lnTo>
                <a:close/>
              </a:path>
            </a:pathLst>
          </a:custGeom>
          <a:solidFill>
            <a:srgbClr val="1D4B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 name="矩形 9"/>
          <p:cNvSpPr/>
          <p:nvPr userDrawn="1"/>
        </p:nvSpPr>
        <p:spPr>
          <a:xfrm>
            <a:off x="82730" y="127413"/>
            <a:ext cx="635000" cy="583565"/>
          </a:xfrm>
          <a:prstGeom prst="rect">
            <a:avLst/>
          </a:prstGeom>
        </p:spPr>
        <p:txBody>
          <a:bodyPr wrap="none">
            <a:spAutoFit/>
          </a:bodyPr>
          <a:lstStyle/>
          <a:p>
            <a:pPr algn="ctr" defTabSz="342900"/>
            <a:r>
              <a:rPr lang="en-US" altLang="zh-CN" sz="3200" dirty="0" smtClean="0">
                <a:solidFill>
                  <a:schemeClr val="bg1"/>
                </a:solidFill>
                <a:latin typeface="Arial" panose="020B0604020202020204" pitchFamily="34" charset="0"/>
                <a:ea typeface="字魂45号-冰宇雅宋" panose="00000500000000000000" pitchFamily="2" charset="-122"/>
                <a:cs typeface="Arial" panose="020B0604020202020204" pitchFamily="34" charset="0"/>
              </a:rPr>
              <a:t>02</a:t>
            </a:r>
            <a:endParaRPr lang="en-US" altLang="zh-CN" sz="3200" dirty="0" smtClean="0">
              <a:solidFill>
                <a:schemeClr val="bg1"/>
              </a:solidFill>
              <a:latin typeface="Arial" panose="020B0604020202020204" pitchFamily="34" charset="0"/>
              <a:ea typeface="字魂45号-冰宇雅宋" panose="00000500000000000000" pitchFamily="2" charset="-122"/>
              <a:cs typeface="Arial" panose="020B0604020202020204" pitchFamily="34" charset="0"/>
            </a:endParaRPr>
          </a:p>
        </p:txBody>
      </p:sp>
    </p:spTree>
  </p:cSld>
  <p:clrMapOvr>
    <a:masterClrMapping/>
  </p:clrMapOvr>
  <p:transition advClick="0" advTm="0"/>
  <p:timing>
    <p:tnLst>
      <p:par>
        <p:cTn id="1" dur="indefinite" restart="never" nodeType="tmRoot"/>
      </p:par>
    </p:tnLst>
  </p:timing>
  <p:hf sldNum="0" hdr="0" dt="0"/>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
        <p:nvSpPr>
          <p:cNvPr id="3" name="平行四边形 2"/>
          <p:cNvSpPr/>
          <p:nvPr userDrawn="1"/>
        </p:nvSpPr>
        <p:spPr>
          <a:xfrm>
            <a:off x="1082170" y="0"/>
            <a:ext cx="3437209" cy="139700"/>
          </a:xfrm>
          <a:prstGeom prst="parallelogram">
            <a:avLst>
              <a:gd name="adj" fmla="val 92890"/>
            </a:avLst>
          </a:prstGeom>
          <a:solidFill>
            <a:srgbClr val="1A6D9F">
              <a:alpha val="3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平行四边形 8"/>
          <p:cNvSpPr/>
          <p:nvPr userDrawn="1"/>
        </p:nvSpPr>
        <p:spPr>
          <a:xfrm>
            <a:off x="913479" y="0"/>
            <a:ext cx="3437209" cy="139700"/>
          </a:xfrm>
          <a:prstGeom prst="parallelogram">
            <a:avLst>
              <a:gd name="adj" fmla="val 92890"/>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任意多边形 9"/>
          <p:cNvSpPr/>
          <p:nvPr userDrawn="1"/>
        </p:nvSpPr>
        <p:spPr>
          <a:xfrm>
            <a:off x="-27421" y="0"/>
            <a:ext cx="1866844" cy="826500"/>
          </a:xfrm>
          <a:custGeom>
            <a:avLst/>
            <a:gdLst>
              <a:gd name="connsiteX0" fmla="*/ 119980 w 1866844"/>
              <a:gd name="connsiteY0" fmla="*/ 0 h 826500"/>
              <a:gd name="connsiteX1" fmla="*/ 1866844 w 1866844"/>
              <a:gd name="connsiteY1" fmla="*/ 0 h 826500"/>
              <a:gd name="connsiteX2" fmla="*/ 1099108 w 1866844"/>
              <a:gd name="connsiteY2" fmla="*/ 826500 h 826500"/>
              <a:gd name="connsiteX3" fmla="*/ 0 w 1866844"/>
              <a:gd name="connsiteY3" fmla="*/ 826500 h 826500"/>
              <a:gd name="connsiteX4" fmla="*/ 0 w 1866844"/>
              <a:gd name="connsiteY4" fmla="*/ 129164 h 826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6844" h="826500">
                <a:moveTo>
                  <a:pt x="119980" y="0"/>
                </a:moveTo>
                <a:lnTo>
                  <a:pt x="1866844" y="0"/>
                </a:lnTo>
                <a:lnTo>
                  <a:pt x="1099108" y="826500"/>
                </a:lnTo>
                <a:lnTo>
                  <a:pt x="0" y="826500"/>
                </a:lnTo>
                <a:lnTo>
                  <a:pt x="0" y="129164"/>
                </a:lnTo>
                <a:close/>
              </a:path>
            </a:pathLst>
          </a:custGeom>
          <a:solidFill>
            <a:srgbClr val="229B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10"/>
          <p:cNvSpPr/>
          <p:nvPr userDrawn="1"/>
        </p:nvSpPr>
        <p:spPr>
          <a:xfrm>
            <a:off x="-16328" y="0"/>
            <a:ext cx="1527695" cy="826500"/>
          </a:xfrm>
          <a:custGeom>
            <a:avLst/>
            <a:gdLst>
              <a:gd name="connsiteX0" fmla="*/ 0 w 1527695"/>
              <a:gd name="connsiteY0" fmla="*/ 0 h 826500"/>
              <a:gd name="connsiteX1" fmla="*/ 1527695 w 1527695"/>
              <a:gd name="connsiteY1" fmla="*/ 0 h 826500"/>
              <a:gd name="connsiteX2" fmla="*/ 759959 w 1527695"/>
              <a:gd name="connsiteY2" fmla="*/ 826500 h 826500"/>
              <a:gd name="connsiteX3" fmla="*/ 0 w 1527695"/>
              <a:gd name="connsiteY3" fmla="*/ 826500 h 826500"/>
            </a:gdLst>
            <a:ahLst/>
            <a:cxnLst>
              <a:cxn ang="0">
                <a:pos x="connsiteX0" y="connsiteY0"/>
              </a:cxn>
              <a:cxn ang="0">
                <a:pos x="connsiteX1" y="connsiteY1"/>
              </a:cxn>
              <a:cxn ang="0">
                <a:pos x="connsiteX2" y="connsiteY2"/>
              </a:cxn>
              <a:cxn ang="0">
                <a:pos x="connsiteX3" y="connsiteY3"/>
              </a:cxn>
            </a:cxnLst>
            <a:rect l="l" t="t" r="r" b="b"/>
            <a:pathLst>
              <a:path w="1527695" h="826500">
                <a:moveTo>
                  <a:pt x="0" y="0"/>
                </a:moveTo>
                <a:lnTo>
                  <a:pt x="1527695" y="0"/>
                </a:lnTo>
                <a:lnTo>
                  <a:pt x="759959" y="826500"/>
                </a:lnTo>
                <a:lnTo>
                  <a:pt x="0" y="826500"/>
                </a:lnTo>
                <a:close/>
              </a:path>
            </a:pathLst>
          </a:custGeom>
          <a:solidFill>
            <a:srgbClr val="1D4B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userDrawn="1"/>
        </p:nvSpPr>
        <p:spPr>
          <a:xfrm>
            <a:off x="82730" y="127413"/>
            <a:ext cx="635000" cy="583565"/>
          </a:xfrm>
          <a:prstGeom prst="rect">
            <a:avLst/>
          </a:prstGeom>
        </p:spPr>
        <p:txBody>
          <a:bodyPr wrap="none">
            <a:spAutoFit/>
          </a:bodyPr>
          <a:lstStyle/>
          <a:p>
            <a:pPr algn="ctr" defTabSz="342900"/>
            <a:r>
              <a:rPr lang="en-US" altLang="zh-CN" sz="3200" dirty="0" smtClean="0">
                <a:solidFill>
                  <a:schemeClr val="bg1"/>
                </a:solidFill>
                <a:latin typeface="Arial" panose="020B0604020202020204" pitchFamily="34" charset="0"/>
                <a:ea typeface="字魂45号-冰宇雅宋" panose="00000500000000000000" pitchFamily="2" charset="-122"/>
                <a:cs typeface="Arial" panose="020B0604020202020204" pitchFamily="34" charset="0"/>
              </a:rPr>
              <a:t>03</a:t>
            </a:r>
            <a:endParaRPr lang="en-US" altLang="zh-CN" sz="3200" dirty="0" smtClean="0">
              <a:solidFill>
                <a:schemeClr val="bg1"/>
              </a:solidFill>
              <a:latin typeface="Arial" panose="020B0604020202020204" pitchFamily="34" charset="0"/>
              <a:ea typeface="字魂45号-冰宇雅宋" panose="00000500000000000000" pitchFamily="2" charset="-122"/>
              <a:cs typeface="Arial" panose="020B0604020202020204" pitchFamily="34" charset="0"/>
            </a:endParaRPr>
          </a:p>
        </p:txBody>
      </p:sp>
      <p:pic>
        <p:nvPicPr>
          <p:cNvPr id="2" name="图片 1" descr="图片1"/>
          <p:cNvPicPr>
            <a:picLocks noChangeAspect="1"/>
          </p:cNvPicPr>
          <p:nvPr userDrawn="1"/>
        </p:nvPicPr>
        <p:blipFill>
          <a:blip r:embed="rId2"/>
          <a:stretch>
            <a:fillRect/>
          </a:stretch>
        </p:blipFill>
        <p:spPr>
          <a:xfrm>
            <a:off x="9686925" y="161290"/>
            <a:ext cx="2225675" cy="517525"/>
          </a:xfrm>
          <a:prstGeom prst="rect">
            <a:avLst/>
          </a:prstGeom>
        </p:spPr>
      </p:pic>
    </p:spTree>
  </p:cSld>
  <p:clrMapOvr>
    <a:masterClrMapping/>
  </p:clrMapOvr>
  <p:transition advClick="0" advTm="0"/>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4_自定义版式">
    <p:spTree>
      <p:nvGrpSpPr>
        <p:cNvPr id="1" name=""/>
        <p:cNvGrpSpPr/>
        <p:nvPr/>
      </p:nvGrpSpPr>
      <p:grpSpPr>
        <a:xfrm>
          <a:off x="0" y="0"/>
          <a:ext cx="0" cy="0"/>
          <a:chOff x="0" y="0"/>
          <a:chExt cx="0" cy="0"/>
        </a:xfrm>
      </p:grpSpPr>
      <p:sp>
        <p:nvSpPr>
          <p:cNvPr id="3" name="平行四边形 2"/>
          <p:cNvSpPr/>
          <p:nvPr userDrawn="1"/>
        </p:nvSpPr>
        <p:spPr>
          <a:xfrm>
            <a:off x="1082170" y="0"/>
            <a:ext cx="3437209" cy="139700"/>
          </a:xfrm>
          <a:prstGeom prst="parallelogram">
            <a:avLst>
              <a:gd name="adj" fmla="val 92890"/>
            </a:avLst>
          </a:prstGeom>
          <a:solidFill>
            <a:srgbClr val="1A6D9F">
              <a:alpha val="3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平行四边形 8"/>
          <p:cNvSpPr/>
          <p:nvPr userDrawn="1"/>
        </p:nvSpPr>
        <p:spPr>
          <a:xfrm>
            <a:off x="913479" y="0"/>
            <a:ext cx="3437209" cy="139700"/>
          </a:xfrm>
          <a:prstGeom prst="parallelogram">
            <a:avLst>
              <a:gd name="adj" fmla="val 92890"/>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任意多边形 9"/>
          <p:cNvSpPr/>
          <p:nvPr userDrawn="1"/>
        </p:nvSpPr>
        <p:spPr>
          <a:xfrm>
            <a:off x="-27421" y="0"/>
            <a:ext cx="1866844" cy="826500"/>
          </a:xfrm>
          <a:custGeom>
            <a:avLst/>
            <a:gdLst>
              <a:gd name="connsiteX0" fmla="*/ 119980 w 1866844"/>
              <a:gd name="connsiteY0" fmla="*/ 0 h 826500"/>
              <a:gd name="connsiteX1" fmla="*/ 1866844 w 1866844"/>
              <a:gd name="connsiteY1" fmla="*/ 0 h 826500"/>
              <a:gd name="connsiteX2" fmla="*/ 1099108 w 1866844"/>
              <a:gd name="connsiteY2" fmla="*/ 826500 h 826500"/>
              <a:gd name="connsiteX3" fmla="*/ 0 w 1866844"/>
              <a:gd name="connsiteY3" fmla="*/ 826500 h 826500"/>
              <a:gd name="connsiteX4" fmla="*/ 0 w 1866844"/>
              <a:gd name="connsiteY4" fmla="*/ 129164 h 826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6844" h="826500">
                <a:moveTo>
                  <a:pt x="119980" y="0"/>
                </a:moveTo>
                <a:lnTo>
                  <a:pt x="1866844" y="0"/>
                </a:lnTo>
                <a:lnTo>
                  <a:pt x="1099108" y="826500"/>
                </a:lnTo>
                <a:lnTo>
                  <a:pt x="0" y="826500"/>
                </a:lnTo>
                <a:lnTo>
                  <a:pt x="0" y="129164"/>
                </a:lnTo>
                <a:close/>
              </a:path>
            </a:pathLst>
          </a:custGeom>
          <a:solidFill>
            <a:srgbClr val="229B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10"/>
          <p:cNvSpPr/>
          <p:nvPr userDrawn="1"/>
        </p:nvSpPr>
        <p:spPr>
          <a:xfrm>
            <a:off x="-16328" y="0"/>
            <a:ext cx="1527695" cy="826500"/>
          </a:xfrm>
          <a:custGeom>
            <a:avLst/>
            <a:gdLst>
              <a:gd name="connsiteX0" fmla="*/ 0 w 1527695"/>
              <a:gd name="connsiteY0" fmla="*/ 0 h 826500"/>
              <a:gd name="connsiteX1" fmla="*/ 1527695 w 1527695"/>
              <a:gd name="connsiteY1" fmla="*/ 0 h 826500"/>
              <a:gd name="connsiteX2" fmla="*/ 759959 w 1527695"/>
              <a:gd name="connsiteY2" fmla="*/ 826500 h 826500"/>
              <a:gd name="connsiteX3" fmla="*/ 0 w 1527695"/>
              <a:gd name="connsiteY3" fmla="*/ 826500 h 826500"/>
            </a:gdLst>
            <a:ahLst/>
            <a:cxnLst>
              <a:cxn ang="0">
                <a:pos x="connsiteX0" y="connsiteY0"/>
              </a:cxn>
              <a:cxn ang="0">
                <a:pos x="connsiteX1" y="connsiteY1"/>
              </a:cxn>
              <a:cxn ang="0">
                <a:pos x="connsiteX2" y="connsiteY2"/>
              </a:cxn>
              <a:cxn ang="0">
                <a:pos x="connsiteX3" y="connsiteY3"/>
              </a:cxn>
            </a:cxnLst>
            <a:rect l="l" t="t" r="r" b="b"/>
            <a:pathLst>
              <a:path w="1527695" h="826500">
                <a:moveTo>
                  <a:pt x="0" y="0"/>
                </a:moveTo>
                <a:lnTo>
                  <a:pt x="1527695" y="0"/>
                </a:lnTo>
                <a:lnTo>
                  <a:pt x="759959" y="826500"/>
                </a:lnTo>
                <a:lnTo>
                  <a:pt x="0" y="826500"/>
                </a:lnTo>
                <a:close/>
              </a:path>
            </a:pathLst>
          </a:custGeom>
          <a:solidFill>
            <a:srgbClr val="1D4B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userDrawn="1"/>
        </p:nvSpPr>
        <p:spPr>
          <a:xfrm>
            <a:off x="82730" y="127413"/>
            <a:ext cx="635000" cy="583565"/>
          </a:xfrm>
          <a:prstGeom prst="rect">
            <a:avLst/>
          </a:prstGeom>
        </p:spPr>
        <p:txBody>
          <a:bodyPr wrap="none">
            <a:spAutoFit/>
          </a:bodyPr>
          <a:lstStyle/>
          <a:p>
            <a:pPr algn="ctr" defTabSz="342900"/>
            <a:r>
              <a:rPr lang="en-US" altLang="zh-CN" sz="3200" dirty="0" smtClean="0">
                <a:solidFill>
                  <a:schemeClr val="bg1"/>
                </a:solidFill>
                <a:latin typeface="Arial" panose="020B0604020202020204" pitchFamily="34" charset="0"/>
                <a:ea typeface="字魂45号-冰宇雅宋" panose="00000500000000000000" pitchFamily="2" charset="-122"/>
                <a:cs typeface="Arial" panose="020B0604020202020204" pitchFamily="34" charset="0"/>
              </a:rPr>
              <a:t>03</a:t>
            </a:r>
            <a:endParaRPr lang="en-US" altLang="zh-CN" sz="3200" dirty="0" smtClean="0">
              <a:solidFill>
                <a:schemeClr val="bg1"/>
              </a:solidFill>
              <a:latin typeface="Arial" panose="020B0604020202020204" pitchFamily="34" charset="0"/>
              <a:ea typeface="字魂45号-冰宇雅宋" panose="00000500000000000000" pitchFamily="2" charset="-122"/>
              <a:cs typeface="Arial" panose="020B0604020202020204" pitchFamily="34" charset="0"/>
            </a:endParaRPr>
          </a:p>
        </p:txBody>
      </p:sp>
    </p:spTree>
  </p:cSld>
  <p:clrMapOvr>
    <a:masterClrMapping/>
  </p:clrMapOvr>
  <p:transition advClick="0" advTm="0"/>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3" name="平行四边形 2"/>
          <p:cNvSpPr/>
          <p:nvPr userDrawn="1"/>
        </p:nvSpPr>
        <p:spPr>
          <a:xfrm>
            <a:off x="1082170" y="0"/>
            <a:ext cx="3437209" cy="139700"/>
          </a:xfrm>
          <a:prstGeom prst="parallelogram">
            <a:avLst>
              <a:gd name="adj" fmla="val 92890"/>
            </a:avLst>
          </a:prstGeom>
          <a:solidFill>
            <a:srgbClr val="1A6D9F">
              <a:alpha val="3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平行四边形 8"/>
          <p:cNvSpPr/>
          <p:nvPr userDrawn="1"/>
        </p:nvSpPr>
        <p:spPr>
          <a:xfrm>
            <a:off x="913479" y="0"/>
            <a:ext cx="3437209" cy="139700"/>
          </a:xfrm>
          <a:prstGeom prst="parallelogram">
            <a:avLst>
              <a:gd name="adj" fmla="val 92890"/>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任意多边形 9"/>
          <p:cNvSpPr/>
          <p:nvPr userDrawn="1"/>
        </p:nvSpPr>
        <p:spPr>
          <a:xfrm>
            <a:off x="-27421" y="0"/>
            <a:ext cx="1866844" cy="826500"/>
          </a:xfrm>
          <a:custGeom>
            <a:avLst/>
            <a:gdLst>
              <a:gd name="connsiteX0" fmla="*/ 119980 w 1866844"/>
              <a:gd name="connsiteY0" fmla="*/ 0 h 826500"/>
              <a:gd name="connsiteX1" fmla="*/ 1866844 w 1866844"/>
              <a:gd name="connsiteY1" fmla="*/ 0 h 826500"/>
              <a:gd name="connsiteX2" fmla="*/ 1099108 w 1866844"/>
              <a:gd name="connsiteY2" fmla="*/ 826500 h 826500"/>
              <a:gd name="connsiteX3" fmla="*/ 0 w 1866844"/>
              <a:gd name="connsiteY3" fmla="*/ 826500 h 826500"/>
              <a:gd name="connsiteX4" fmla="*/ 0 w 1866844"/>
              <a:gd name="connsiteY4" fmla="*/ 129164 h 826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6844" h="826500">
                <a:moveTo>
                  <a:pt x="119980" y="0"/>
                </a:moveTo>
                <a:lnTo>
                  <a:pt x="1866844" y="0"/>
                </a:lnTo>
                <a:lnTo>
                  <a:pt x="1099108" y="826500"/>
                </a:lnTo>
                <a:lnTo>
                  <a:pt x="0" y="826500"/>
                </a:lnTo>
                <a:lnTo>
                  <a:pt x="0" y="129164"/>
                </a:lnTo>
                <a:close/>
              </a:path>
            </a:pathLst>
          </a:custGeom>
          <a:solidFill>
            <a:srgbClr val="229B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10"/>
          <p:cNvSpPr/>
          <p:nvPr userDrawn="1"/>
        </p:nvSpPr>
        <p:spPr>
          <a:xfrm>
            <a:off x="-16328" y="0"/>
            <a:ext cx="1527695" cy="826500"/>
          </a:xfrm>
          <a:custGeom>
            <a:avLst/>
            <a:gdLst>
              <a:gd name="connsiteX0" fmla="*/ 0 w 1527695"/>
              <a:gd name="connsiteY0" fmla="*/ 0 h 826500"/>
              <a:gd name="connsiteX1" fmla="*/ 1527695 w 1527695"/>
              <a:gd name="connsiteY1" fmla="*/ 0 h 826500"/>
              <a:gd name="connsiteX2" fmla="*/ 759959 w 1527695"/>
              <a:gd name="connsiteY2" fmla="*/ 826500 h 826500"/>
              <a:gd name="connsiteX3" fmla="*/ 0 w 1527695"/>
              <a:gd name="connsiteY3" fmla="*/ 826500 h 826500"/>
            </a:gdLst>
            <a:ahLst/>
            <a:cxnLst>
              <a:cxn ang="0">
                <a:pos x="connsiteX0" y="connsiteY0"/>
              </a:cxn>
              <a:cxn ang="0">
                <a:pos x="connsiteX1" y="connsiteY1"/>
              </a:cxn>
              <a:cxn ang="0">
                <a:pos x="connsiteX2" y="connsiteY2"/>
              </a:cxn>
              <a:cxn ang="0">
                <a:pos x="connsiteX3" y="connsiteY3"/>
              </a:cxn>
            </a:cxnLst>
            <a:rect l="l" t="t" r="r" b="b"/>
            <a:pathLst>
              <a:path w="1527695" h="826500">
                <a:moveTo>
                  <a:pt x="0" y="0"/>
                </a:moveTo>
                <a:lnTo>
                  <a:pt x="1527695" y="0"/>
                </a:lnTo>
                <a:lnTo>
                  <a:pt x="759959" y="826500"/>
                </a:lnTo>
                <a:lnTo>
                  <a:pt x="0" y="826500"/>
                </a:lnTo>
                <a:close/>
              </a:path>
            </a:pathLst>
          </a:custGeom>
          <a:solidFill>
            <a:srgbClr val="1D4B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userDrawn="1"/>
        </p:nvSpPr>
        <p:spPr>
          <a:xfrm>
            <a:off x="82730" y="127413"/>
            <a:ext cx="635000" cy="583565"/>
          </a:xfrm>
          <a:prstGeom prst="rect">
            <a:avLst/>
          </a:prstGeom>
        </p:spPr>
        <p:txBody>
          <a:bodyPr wrap="none">
            <a:spAutoFit/>
          </a:bodyPr>
          <a:lstStyle/>
          <a:p>
            <a:pPr algn="ctr" defTabSz="342900"/>
            <a:r>
              <a:rPr lang="en-US" altLang="zh-CN" sz="3200" dirty="0" smtClean="0">
                <a:solidFill>
                  <a:schemeClr val="bg1"/>
                </a:solidFill>
                <a:latin typeface="Arial" panose="020B0604020202020204" pitchFamily="34" charset="0"/>
                <a:ea typeface="字魂45号-冰宇雅宋" panose="00000500000000000000" pitchFamily="2" charset="-122"/>
                <a:cs typeface="Arial" panose="020B0604020202020204" pitchFamily="34" charset="0"/>
              </a:rPr>
              <a:t>04</a:t>
            </a:r>
            <a:endParaRPr lang="en-US" altLang="zh-CN" sz="3200" dirty="0" smtClean="0">
              <a:solidFill>
                <a:schemeClr val="bg1"/>
              </a:solidFill>
              <a:latin typeface="Arial" panose="020B0604020202020204" pitchFamily="34" charset="0"/>
              <a:ea typeface="字魂45号-冰宇雅宋" panose="00000500000000000000" pitchFamily="2" charset="-122"/>
              <a:cs typeface="Arial" panose="020B0604020202020204" pitchFamily="34" charset="0"/>
            </a:endParaRPr>
          </a:p>
        </p:txBody>
      </p:sp>
      <p:pic>
        <p:nvPicPr>
          <p:cNvPr id="2" name="图片 1" descr="图片1"/>
          <p:cNvPicPr>
            <a:picLocks noChangeAspect="1"/>
          </p:cNvPicPr>
          <p:nvPr userDrawn="1"/>
        </p:nvPicPr>
        <p:blipFill>
          <a:blip r:embed="rId2"/>
          <a:stretch>
            <a:fillRect/>
          </a:stretch>
        </p:blipFill>
        <p:spPr>
          <a:xfrm>
            <a:off x="9686925" y="161290"/>
            <a:ext cx="2225675" cy="517525"/>
          </a:xfrm>
          <a:prstGeom prst="rect">
            <a:avLst/>
          </a:prstGeom>
        </p:spPr>
      </p:pic>
    </p:spTree>
  </p:cSld>
  <p:clrMapOvr>
    <a:masterClrMapping/>
  </p:clrMapOvr>
  <p:transition advClick="0" advTm="0"/>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3" name="平行四边形 2"/>
          <p:cNvSpPr/>
          <p:nvPr userDrawn="1"/>
        </p:nvSpPr>
        <p:spPr>
          <a:xfrm>
            <a:off x="1082170" y="0"/>
            <a:ext cx="3437209" cy="139700"/>
          </a:xfrm>
          <a:prstGeom prst="parallelogram">
            <a:avLst>
              <a:gd name="adj" fmla="val 92890"/>
            </a:avLst>
          </a:prstGeom>
          <a:solidFill>
            <a:srgbClr val="1A6D9F">
              <a:alpha val="3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平行四边形 8"/>
          <p:cNvSpPr/>
          <p:nvPr userDrawn="1"/>
        </p:nvSpPr>
        <p:spPr>
          <a:xfrm>
            <a:off x="913479" y="0"/>
            <a:ext cx="3437209" cy="139700"/>
          </a:xfrm>
          <a:prstGeom prst="parallelogram">
            <a:avLst>
              <a:gd name="adj" fmla="val 92890"/>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任意多边形 9"/>
          <p:cNvSpPr/>
          <p:nvPr userDrawn="1"/>
        </p:nvSpPr>
        <p:spPr>
          <a:xfrm>
            <a:off x="-27421" y="0"/>
            <a:ext cx="1866844" cy="826500"/>
          </a:xfrm>
          <a:custGeom>
            <a:avLst/>
            <a:gdLst>
              <a:gd name="connsiteX0" fmla="*/ 119980 w 1866844"/>
              <a:gd name="connsiteY0" fmla="*/ 0 h 826500"/>
              <a:gd name="connsiteX1" fmla="*/ 1866844 w 1866844"/>
              <a:gd name="connsiteY1" fmla="*/ 0 h 826500"/>
              <a:gd name="connsiteX2" fmla="*/ 1099108 w 1866844"/>
              <a:gd name="connsiteY2" fmla="*/ 826500 h 826500"/>
              <a:gd name="connsiteX3" fmla="*/ 0 w 1866844"/>
              <a:gd name="connsiteY3" fmla="*/ 826500 h 826500"/>
              <a:gd name="connsiteX4" fmla="*/ 0 w 1866844"/>
              <a:gd name="connsiteY4" fmla="*/ 129164 h 826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6844" h="826500">
                <a:moveTo>
                  <a:pt x="119980" y="0"/>
                </a:moveTo>
                <a:lnTo>
                  <a:pt x="1866844" y="0"/>
                </a:lnTo>
                <a:lnTo>
                  <a:pt x="1099108" y="826500"/>
                </a:lnTo>
                <a:lnTo>
                  <a:pt x="0" y="826500"/>
                </a:lnTo>
                <a:lnTo>
                  <a:pt x="0" y="129164"/>
                </a:lnTo>
                <a:close/>
              </a:path>
            </a:pathLst>
          </a:custGeom>
          <a:solidFill>
            <a:srgbClr val="229B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10"/>
          <p:cNvSpPr/>
          <p:nvPr userDrawn="1"/>
        </p:nvSpPr>
        <p:spPr>
          <a:xfrm>
            <a:off x="-16328" y="0"/>
            <a:ext cx="1527695" cy="826500"/>
          </a:xfrm>
          <a:custGeom>
            <a:avLst/>
            <a:gdLst>
              <a:gd name="connsiteX0" fmla="*/ 0 w 1527695"/>
              <a:gd name="connsiteY0" fmla="*/ 0 h 826500"/>
              <a:gd name="connsiteX1" fmla="*/ 1527695 w 1527695"/>
              <a:gd name="connsiteY1" fmla="*/ 0 h 826500"/>
              <a:gd name="connsiteX2" fmla="*/ 759959 w 1527695"/>
              <a:gd name="connsiteY2" fmla="*/ 826500 h 826500"/>
              <a:gd name="connsiteX3" fmla="*/ 0 w 1527695"/>
              <a:gd name="connsiteY3" fmla="*/ 826500 h 826500"/>
            </a:gdLst>
            <a:ahLst/>
            <a:cxnLst>
              <a:cxn ang="0">
                <a:pos x="connsiteX0" y="connsiteY0"/>
              </a:cxn>
              <a:cxn ang="0">
                <a:pos x="connsiteX1" y="connsiteY1"/>
              </a:cxn>
              <a:cxn ang="0">
                <a:pos x="connsiteX2" y="connsiteY2"/>
              </a:cxn>
              <a:cxn ang="0">
                <a:pos x="connsiteX3" y="connsiteY3"/>
              </a:cxn>
            </a:cxnLst>
            <a:rect l="l" t="t" r="r" b="b"/>
            <a:pathLst>
              <a:path w="1527695" h="826500">
                <a:moveTo>
                  <a:pt x="0" y="0"/>
                </a:moveTo>
                <a:lnTo>
                  <a:pt x="1527695" y="0"/>
                </a:lnTo>
                <a:lnTo>
                  <a:pt x="759959" y="826500"/>
                </a:lnTo>
                <a:lnTo>
                  <a:pt x="0" y="826500"/>
                </a:lnTo>
                <a:close/>
              </a:path>
            </a:pathLst>
          </a:custGeom>
          <a:solidFill>
            <a:srgbClr val="1D4B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userDrawn="1"/>
        </p:nvSpPr>
        <p:spPr>
          <a:xfrm>
            <a:off x="82730" y="127413"/>
            <a:ext cx="635000" cy="583565"/>
          </a:xfrm>
          <a:prstGeom prst="rect">
            <a:avLst/>
          </a:prstGeom>
        </p:spPr>
        <p:txBody>
          <a:bodyPr wrap="none">
            <a:spAutoFit/>
          </a:bodyPr>
          <a:lstStyle/>
          <a:p>
            <a:pPr algn="ctr" defTabSz="342900"/>
            <a:r>
              <a:rPr lang="en-US" altLang="zh-CN" sz="3200" dirty="0" smtClean="0">
                <a:solidFill>
                  <a:schemeClr val="bg1"/>
                </a:solidFill>
                <a:latin typeface="Arial" panose="020B0604020202020204" pitchFamily="34" charset="0"/>
                <a:ea typeface="字魂45号-冰宇雅宋" panose="00000500000000000000" pitchFamily="2" charset="-122"/>
                <a:cs typeface="Arial" panose="020B0604020202020204" pitchFamily="34" charset="0"/>
              </a:rPr>
              <a:t>04</a:t>
            </a:r>
            <a:endParaRPr lang="en-US" altLang="zh-CN" sz="3200" dirty="0" smtClean="0">
              <a:solidFill>
                <a:schemeClr val="bg1"/>
              </a:solidFill>
              <a:latin typeface="Arial" panose="020B0604020202020204" pitchFamily="34" charset="0"/>
              <a:ea typeface="字魂45号-冰宇雅宋" panose="00000500000000000000" pitchFamily="2" charset="-122"/>
              <a:cs typeface="Arial" panose="020B0604020202020204" pitchFamily="34" charset="0"/>
            </a:endParaRPr>
          </a:p>
        </p:txBody>
      </p:sp>
    </p:spTree>
  </p:cSld>
  <p:clrMapOvr>
    <a:masterClrMapping/>
  </p:clrMapOvr>
  <p:transition advClick="0" advTm="0"/>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3" name="平行四边形 2"/>
          <p:cNvSpPr/>
          <p:nvPr userDrawn="1"/>
        </p:nvSpPr>
        <p:spPr>
          <a:xfrm>
            <a:off x="1082170" y="0"/>
            <a:ext cx="3437209" cy="139700"/>
          </a:xfrm>
          <a:prstGeom prst="parallelogram">
            <a:avLst>
              <a:gd name="adj" fmla="val 92890"/>
            </a:avLst>
          </a:prstGeom>
          <a:solidFill>
            <a:srgbClr val="1A6D9F">
              <a:alpha val="3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平行四边形 8"/>
          <p:cNvSpPr/>
          <p:nvPr userDrawn="1"/>
        </p:nvSpPr>
        <p:spPr>
          <a:xfrm>
            <a:off x="913479" y="0"/>
            <a:ext cx="3437209" cy="139700"/>
          </a:xfrm>
          <a:prstGeom prst="parallelogram">
            <a:avLst>
              <a:gd name="adj" fmla="val 92890"/>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任意多边形 9"/>
          <p:cNvSpPr/>
          <p:nvPr userDrawn="1"/>
        </p:nvSpPr>
        <p:spPr>
          <a:xfrm>
            <a:off x="-27421" y="0"/>
            <a:ext cx="1866844" cy="826500"/>
          </a:xfrm>
          <a:custGeom>
            <a:avLst/>
            <a:gdLst>
              <a:gd name="connsiteX0" fmla="*/ 119980 w 1866844"/>
              <a:gd name="connsiteY0" fmla="*/ 0 h 826500"/>
              <a:gd name="connsiteX1" fmla="*/ 1866844 w 1866844"/>
              <a:gd name="connsiteY1" fmla="*/ 0 h 826500"/>
              <a:gd name="connsiteX2" fmla="*/ 1099108 w 1866844"/>
              <a:gd name="connsiteY2" fmla="*/ 826500 h 826500"/>
              <a:gd name="connsiteX3" fmla="*/ 0 w 1866844"/>
              <a:gd name="connsiteY3" fmla="*/ 826500 h 826500"/>
              <a:gd name="connsiteX4" fmla="*/ 0 w 1866844"/>
              <a:gd name="connsiteY4" fmla="*/ 129164 h 826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6844" h="826500">
                <a:moveTo>
                  <a:pt x="119980" y="0"/>
                </a:moveTo>
                <a:lnTo>
                  <a:pt x="1866844" y="0"/>
                </a:lnTo>
                <a:lnTo>
                  <a:pt x="1099108" y="826500"/>
                </a:lnTo>
                <a:lnTo>
                  <a:pt x="0" y="826500"/>
                </a:lnTo>
                <a:lnTo>
                  <a:pt x="0" y="129164"/>
                </a:lnTo>
                <a:close/>
              </a:path>
            </a:pathLst>
          </a:custGeom>
          <a:solidFill>
            <a:srgbClr val="229B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10"/>
          <p:cNvSpPr/>
          <p:nvPr userDrawn="1"/>
        </p:nvSpPr>
        <p:spPr>
          <a:xfrm>
            <a:off x="-16328" y="0"/>
            <a:ext cx="1527695" cy="826500"/>
          </a:xfrm>
          <a:custGeom>
            <a:avLst/>
            <a:gdLst>
              <a:gd name="connsiteX0" fmla="*/ 0 w 1527695"/>
              <a:gd name="connsiteY0" fmla="*/ 0 h 826500"/>
              <a:gd name="connsiteX1" fmla="*/ 1527695 w 1527695"/>
              <a:gd name="connsiteY1" fmla="*/ 0 h 826500"/>
              <a:gd name="connsiteX2" fmla="*/ 759959 w 1527695"/>
              <a:gd name="connsiteY2" fmla="*/ 826500 h 826500"/>
              <a:gd name="connsiteX3" fmla="*/ 0 w 1527695"/>
              <a:gd name="connsiteY3" fmla="*/ 826500 h 826500"/>
            </a:gdLst>
            <a:ahLst/>
            <a:cxnLst>
              <a:cxn ang="0">
                <a:pos x="connsiteX0" y="connsiteY0"/>
              </a:cxn>
              <a:cxn ang="0">
                <a:pos x="connsiteX1" y="connsiteY1"/>
              </a:cxn>
              <a:cxn ang="0">
                <a:pos x="connsiteX2" y="connsiteY2"/>
              </a:cxn>
              <a:cxn ang="0">
                <a:pos x="connsiteX3" y="connsiteY3"/>
              </a:cxn>
            </a:cxnLst>
            <a:rect l="l" t="t" r="r" b="b"/>
            <a:pathLst>
              <a:path w="1527695" h="826500">
                <a:moveTo>
                  <a:pt x="0" y="0"/>
                </a:moveTo>
                <a:lnTo>
                  <a:pt x="1527695" y="0"/>
                </a:lnTo>
                <a:lnTo>
                  <a:pt x="759959" y="826500"/>
                </a:lnTo>
                <a:lnTo>
                  <a:pt x="0" y="826500"/>
                </a:lnTo>
                <a:close/>
              </a:path>
            </a:pathLst>
          </a:custGeom>
          <a:solidFill>
            <a:srgbClr val="1D4B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userDrawn="1"/>
        </p:nvSpPr>
        <p:spPr>
          <a:xfrm>
            <a:off x="82730" y="127413"/>
            <a:ext cx="635000" cy="583565"/>
          </a:xfrm>
          <a:prstGeom prst="rect">
            <a:avLst/>
          </a:prstGeom>
        </p:spPr>
        <p:txBody>
          <a:bodyPr wrap="none">
            <a:spAutoFit/>
          </a:bodyPr>
          <a:lstStyle/>
          <a:p>
            <a:pPr algn="ctr" defTabSz="342900"/>
            <a:r>
              <a:rPr lang="en-US" altLang="zh-CN" sz="3200" dirty="0" smtClean="0">
                <a:solidFill>
                  <a:schemeClr val="bg1"/>
                </a:solidFill>
                <a:latin typeface="Arial" panose="020B0604020202020204" pitchFamily="34" charset="0"/>
                <a:ea typeface="字魂45号-冰宇雅宋" panose="00000500000000000000" pitchFamily="2" charset="-122"/>
                <a:cs typeface="Arial" panose="020B0604020202020204" pitchFamily="34" charset="0"/>
              </a:rPr>
              <a:t>05</a:t>
            </a:r>
            <a:endParaRPr lang="en-US" altLang="zh-CN" sz="3200" dirty="0" smtClean="0">
              <a:solidFill>
                <a:schemeClr val="bg1"/>
              </a:solidFill>
              <a:latin typeface="Arial" panose="020B0604020202020204" pitchFamily="34" charset="0"/>
              <a:ea typeface="字魂45号-冰宇雅宋" panose="00000500000000000000" pitchFamily="2" charset="-122"/>
              <a:cs typeface="Arial" panose="020B0604020202020204" pitchFamily="34" charset="0"/>
            </a:endParaRPr>
          </a:p>
        </p:txBody>
      </p:sp>
      <p:pic>
        <p:nvPicPr>
          <p:cNvPr id="2" name="图片 1" descr="图片1"/>
          <p:cNvPicPr>
            <a:picLocks noChangeAspect="1"/>
          </p:cNvPicPr>
          <p:nvPr userDrawn="1"/>
        </p:nvPicPr>
        <p:blipFill>
          <a:blip r:embed="rId2"/>
          <a:stretch>
            <a:fillRect/>
          </a:stretch>
        </p:blipFill>
        <p:spPr>
          <a:xfrm>
            <a:off x="9686925" y="161290"/>
            <a:ext cx="2225675" cy="517525"/>
          </a:xfrm>
          <a:prstGeom prst="rect">
            <a:avLst/>
          </a:prstGeom>
        </p:spPr>
      </p:pic>
    </p:spTree>
  </p:cSld>
  <p:clrMapOvr>
    <a:masterClrMapping/>
  </p:clrMapOvr>
  <p:transition advClick="0" advTm="0"/>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3" name="平行四边形 2"/>
          <p:cNvSpPr/>
          <p:nvPr userDrawn="1"/>
        </p:nvSpPr>
        <p:spPr>
          <a:xfrm>
            <a:off x="1082170" y="0"/>
            <a:ext cx="3437209" cy="139700"/>
          </a:xfrm>
          <a:prstGeom prst="parallelogram">
            <a:avLst>
              <a:gd name="adj" fmla="val 92890"/>
            </a:avLst>
          </a:prstGeom>
          <a:solidFill>
            <a:srgbClr val="1A6D9F">
              <a:alpha val="3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平行四边形 8"/>
          <p:cNvSpPr/>
          <p:nvPr userDrawn="1"/>
        </p:nvSpPr>
        <p:spPr>
          <a:xfrm>
            <a:off x="913479" y="0"/>
            <a:ext cx="3437209" cy="139700"/>
          </a:xfrm>
          <a:prstGeom prst="parallelogram">
            <a:avLst>
              <a:gd name="adj" fmla="val 92890"/>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任意多边形 9"/>
          <p:cNvSpPr/>
          <p:nvPr userDrawn="1"/>
        </p:nvSpPr>
        <p:spPr>
          <a:xfrm>
            <a:off x="-27421" y="0"/>
            <a:ext cx="1866844" cy="826500"/>
          </a:xfrm>
          <a:custGeom>
            <a:avLst/>
            <a:gdLst>
              <a:gd name="connsiteX0" fmla="*/ 119980 w 1866844"/>
              <a:gd name="connsiteY0" fmla="*/ 0 h 826500"/>
              <a:gd name="connsiteX1" fmla="*/ 1866844 w 1866844"/>
              <a:gd name="connsiteY1" fmla="*/ 0 h 826500"/>
              <a:gd name="connsiteX2" fmla="*/ 1099108 w 1866844"/>
              <a:gd name="connsiteY2" fmla="*/ 826500 h 826500"/>
              <a:gd name="connsiteX3" fmla="*/ 0 w 1866844"/>
              <a:gd name="connsiteY3" fmla="*/ 826500 h 826500"/>
              <a:gd name="connsiteX4" fmla="*/ 0 w 1866844"/>
              <a:gd name="connsiteY4" fmla="*/ 129164 h 826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6844" h="826500">
                <a:moveTo>
                  <a:pt x="119980" y="0"/>
                </a:moveTo>
                <a:lnTo>
                  <a:pt x="1866844" y="0"/>
                </a:lnTo>
                <a:lnTo>
                  <a:pt x="1099108" y="826500"/>
                </a:lnTo>
                <a:lnTo>
                  <a:pt x="0" y="826500"/>
                </a:lnTo>
                <a:lnTo>
                  <a:pt x="0" y="129164"/>
                </a:lnTo>
                <a:close/>
              </a:path>
            </a:pathLst>
          </a:custGeom>
          <a:solidFill>
            <a:srgbClr val="229B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10"/>
          <p:cNvSpPr/>
          <p:nvPr userDrawn="1"/>
        </p:nvSpPr>
        <p:spPr>
          <a:xfrm>
            <a:off x="-16328" y="0"/>
            <a:ext cx="1527695" cy="826500"/>
          </a:xfrm>
          <a:custGeom>
            <a:avLst/>
            <a:gdLst>
              <a:gd name="connsiteX0" fmla="*/ 0 w 1527695"/>
              <a:gd name="connsiteY0" fmla="*/ 0 h 826500"/>
              <a:gd name="connsiteX1" fmla="*/ 1527695 w 1527695"/>
              <a:gd name="connsiteY1" fmla="*/ 0 h 826500"/>
              <a:gd name="connsiteX2" fmla="*/ 759959 w 1527695"/>
              <a:gd name="connsiteY2" fmla="*/ 826500 h 826500"/>
              <a:gd name="connsiteX3" fmla="*/ 0 w 1527695"/>
              <a:gd name="connsiteY3" fmla="*/ 826500 h 826500"/>
            </a:gdLst>
            <a:ahLst/>
            <a:cxnLst>
              <a:cxn ang="0">
                <a:pos x="connsiteX0" y="connsiteY0"/>
              </a:cxn>
              <a:cxn ang="0">
                <a:pos x="connsiteX1" y="connsiteY1"/>
              </a:cxn>
              <a:cxn ang="0">
                <a:pos x="connsiteX2" y="connsiteY2"/>
              </a:cxn>
              <a:cxn ang="0">
                <a:pos x="connsiteX3" y="connsiteY3"/>
              </a:cxn>
            </a:cxnLst>
            <a:rect l="l" t="t" r="r" b="b"/>
            <a:pathLst>
              <a:path w="1527695" h="826500">
                <a:moveTo>
                  <a:pt x="0" y="0"/>
                </a:moveTo>
                <a:lnTo>
                  <a:pt x="1527695" y="0"/>
                </a:lnTo>
                <a:lnTo>
                  <a:pt x="759959" y="826500"/>
                </a:lnTo>
                <a:lnTo>
                  <a:pt x="0" y="826500"/>
                </a:lnTo>
                <a:close/>
              </a:path>
            </a:pathLst>
          </a:custGeom>
          <a:solidFill>
            <a:srgbClr val="1D4B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userDrawn="1"/>
        </p:nvSpPr>
        <p:spPr>
          <a:xfrm>
            <a:off x="82730" y="127413"/>
            <a:ext cx="635000" cy="583565"/>
          </a:xfrm>
          <a:prstGeom prst="rect">
            <a:avLst/>
          </a:prstGeom>
        </p:spPr>
        <p:txBody>
          <a:bodyPr wrap="none">
            <a:spAutoFit/>
          </a:bodyPr>
          <a:lstStyle/>
          <a:p>
            <a:pPr algn="ctr" defTabSz="342900"/>
            <a:r>
              <a:rPr lang="en-US" altLang="zh-CN" sz="3200" dirty="0" smtClean="0">
                <a:solidFill>
                  <a:schemeClr val="bg1"/>
                </a:solidFill>
                <a:latin typeface="Arial" panose="020B0604020202020204" pitchFamily="34" charset="0"/>
                <a:ea typeface="字魂45号-冰宇雅宋" panose="00000500000000000000" pitchFamily="2" charset="-122"/>
                <a:cs typeface="Arial" panose="020B0604020202020204" pitchFamily="34" charset="0"/>
              </a:rPr>
              <a:t>05</a:t>
            </a:r>
            <a:endParaRPr lang="en-US" altLang="zh-CN" sz="3200" dirty="0" smtClean="0">
              <a:solidFill>
                <a:schemeClr val="bg1"/>
              </a:solidFill>
              <a:latin typeface="Arial" panose="020B0604020202020204" pitchFamily="34" charset="0"/>
              <a:ea typeface="字魂45号-冰宇雅宋" panose="00000500000000000000" pitchFamily="2" charset="-122"/>
              <a:cs typeface="Arial" panose="020B0604020202020204" pitchFamily="34" charset="0"/>
            </a:endParaRPr>
          </a:p>
        </p:txBody>
      </p:sp>
    </p:spTree>
  </p:cSld>
  <p:clrMapOvr>
    <a:masterClrMapping/>
  </p:clrMapOvr>
  <p:transition advClick="0" advTm="0"/>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733F2A8-8CBD-468B-AA6A-F8CAED4E20B6}"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1AE9CAC-F920-4200-ACA4-5C56121F27E1}" type="slidenum">
              <a:rPr lang="zh-CN" altLang="en-US" smtClean="0"/>
            </a:fld>
            <a:endParaRPr lang="zh-CN" altLang="en-US"/>
          </a:p>
        </p:txBody>
      </p:sp>
    </p:spTree>
  </p:cSld>
  <p:clrMapOvr>
    <a:masterClrMapping/>
  </p:clrMapOvr>
  <p:transition advClick="0" advTm="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733F2A8-8CBD-468B-AA6A-F8CAED4E20B6}"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1AE9CAC-F920-4200-ACA4-5C56121F27E1}" type="slidenum">
              <a:rPr lang="zh-CN" altLang="en-US" smtClean="0"/>
            </a:fld>
            <a:endParaRPr lang="zh-CN" altLang="en-US"/>
          </a:p>
        </p:txBody>
      </p:sp>
      <p:sp>
        <p:nvSpPr>
          <p:cNvPr id="45" name="Freeform 7"/>
          <p:cNvSpPr/>
          <p:nvPr userDrawn="1"/>
        </p:nvSpPr>
        <p:spPr bwMode="auto">
          <a:xfrm>
            <a:off x="0" y="5864225"/>
            <a:ext cx="12192635" cy="1014095"/>
          </a:xfrm>
          <a:custGeom>
            <a:avLst/>
            <a:gdLst>
              <a:gd name="T0" fmla="*/ 5734 w 5734"/>
              <a:gd name="T1" fmla="*/ 0 h 719"/>
              <a:gd name="T2" fmla="*/ 5734 w 5734"/>
              <a:gd name="T3" fmla="*/ 719 h 719"/>
              <a:gd name="T4" fmla="*/ 0 w 5734"/>
              <a:gd name="T5" fmla="*/ 719 h 719"/>
              <a:gd name="T6" fmla="*/ 0 w 5734"/>
              <a:gd name="T7" fmla="*/ 71 h 719"/>
              <a:gd name="T8" fmla="*/ 230 w 5734"/>
              <a:gd name="T9" fmla="*/ 131 h 719"/>
              <a:gd name="T10" fmla="*/ 459 w 5734"/>
              <a:gd name="T11" fmla="*/ 185 h 719"/>
              <a:gd name="T12" fmla="*/ 690 w 5734"/>
              <a:gd name="T13" fmla="*/ 236 h 719"/>
              <a:gd name="T14" fmla="*/ 921 w 5734"/>
              <a:gd name="T15" fmla="*/ 281 h 719"/>
              <a:gd name="T16" fmla="*/ 1154 w 5734"/>
              <a:gd name="T17" fmla="*/ 323 h 719"/>
              <a:gd name="T18" fmla="*/ 1389 w 5734"/>
              <a:gd name="T19" fmla="*/ 358 h 719"/>
              <a:gd name="T20" fmla="*/ 1627 w 5734"/>
              <a:gd name="T21" fmla="*/ 390 h 719"/>
              <a:gd name="T22" fmla="*/ 1865 w 5734"/>
              <a:gd name="T23" fmla="*/ 416 h 719"/>
              <a:gd name="T24" fmla="*/ 2105 w 5734"/>
              <a:gd name="T25" fmla="*/ 435 h 719"/>
              <a:gd name="T26" fmla="*/ 2348 w 5734"/>
              <a:gd name="T27" fmla="*/ 449 h 719"/>
              <a:gd name="T28" fmla="*/ 2593 w 5734"/>
              <a:gd name="T29" fmla="*/ 456 h 719"/>
              <a:gd name="T30" fmla="*/ 2842 w 5734"/>
              <a:gd name="T31" fmla="*/ 456 h 719"/>
              <a:gd name="T32" fmla="*/ 3094 w 5734"/>
              <a:gd name="T33" fmla="*/ 451 h 719"/>
              <a:gd name="T34" fmla="*/ 3348 w 5734"/>
              <a:gd name="T35" fmla="*/ 439 h 719"/>
              <a:gd name="T36" fmla="*/ 3605 w 5734"/>
              <a:gd name="T37" fmla="*/ 420 h 719"/>
              <a:gd name="T38" fmla="*/ 3868 w 5734"/>
              <a:gd name="T39" fmla="*/ 393 h 719"/>
              <a:gd name="T40" fmla="*/ 4132 w 5734"/>
              <a:gd name="T41" fmla="*/ 358 h 719"/>
              <a:gd name="T42" fmla="*/ 4402 w 5734"/>
              <a:gd name="T43" fmla="*/ 316 h 719"/>
              <a:gd name="T44" fmla="*/ 4675 w 5734"/>
              <a:gd name="T45" fmla="*/ 266 h 719"/>
              <a:gd name="T46" fmla="*/ 4953 w 5734"/>
              <a:gd name="T47" fmla="*/ 208 h 719"/>
              <a:gd name="T48" fmla="*/ 5235 w 5734"/>
              <a:gd name="T49" fmla="*/ 141 h 719"/>
              <a:gd name="T50" fmla="*/ 5349 w 5734"/>
              <a:gd name="T51" fmla="*/ 113 h 719"/>
              <a:gd name="T52" fmla="*/ 5456 w 5734"/>
              <a:gd name="T53" fmla="*/ 85 h 719"/>
              <a:gd name="T54" fmla="*/ 5556 w 5734"/>
              <a:gd name="T55" fmla="*/ 57 h 719"/>
              <a:gd name="T56" fmla="*/ 5648 w 5734"/>
              <a:gd name="T57" fmla="*/ 29 h 719"/>
              <a:gd name="T58" fmla="*/ 5734 w 5734"/>
              <a:gd name="T59" fmla="*/ 0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734" h="719">
                <a:moveTo>
                  <a:pt x="5734" y="0"/>
                </a:moveTo>
                <a:lnTo>
                  <a:pt x="5734" y="719"/>
                </a:lnTo>
                <a:lnTo>
                  <a:pt x="0" y="719"/>
                </a:lnTo>
                <a:lnTo>
                  <a:pt x="0" y="71"/>
                </a:lnTo>
                <a:lnTo>
                  <a:pt x="230" y="131"/>
                </a:lnTo>
                <a:lnTo>
                  <a:pt x="459" y="185"/>
                </a:lnTo>
                <a:lnTo>
                  <a:pt x="690" y="236"/>
                </a:lnTo>
                <a:lnTo>
                  <a:pt x="921" y="281"/>
                </a:lnTo>
                <a:lnTo>
                  <a:pt x="1154" y="323"/>
                </a:lnTo>
                <a:lnTo>
                  <a:pt x="1389" y="358"/>
                </a:lnTo>
                <a:lnTo>
                  <a:pt x="1627" y="390"/>
                </a:lnTo>
                <a:lnTo>
                  <a:pt x="1865" y="416"/>
                </a:lnTo>
                <a:lnTo>
                  <a:pt x="2105" y="435"/>
                </a:lnTo>
                <a:lnTo>
                  <a:pt x="2348" y="449"/>
                </a:lnTo>
                <a:lnTo>
                  <a:pt x="2593" y="456"/>
                </a:lnTo>
                <a:lnTo>
                  <a:pt x="2842" y="456"/>
                </a:lnTo>
                <a:lnTo>
                  <a:pt x="3094" y="451"/>
                </a:lnTo>
                <a:lnTo>
                  <a:pt x="3348" y="439"/>
                </a:lnTo>
                <a:lnTo>
                  <a:pt x="3605" y="420"/>
                </a:lnTo>
                <a:lnTo>
                  <a:pt x="3868" y="393"/>
                </a:lnTo>
                <a:lnTo>
                  <a:pt x="4132" y="358"/>
                </a:lnTo>
                <a:lnTo>
                  <a:pt x="4402" y="316"/>
                </a:lnTo>
                <a:lnTo>
                  <a:pt x="4675" y="266"/>
                </a:lnTo>
                <a:lnTo>
                  <a:pt x="4953" y="208"/>
                </a:lnTo>
                <a:lnTo>
                  <a:pt x="5235" y="141"/>
                </a:lnTo>
                <a:lnTo>
                  <a:pt x="5349" y="113"/>
                </a:lnTo>
                <a:lnTo>
                  <a:pt x="5456" y="85"/>
                </a:lnTo>
                <a:lnTo>
                  <a:pt x="5556" y="57"/>
                </a:lnTo>
                <a:lnTo>
                  <a:pt x="5648" y="29"/>
                </a:lnTo>
                <a:lnTo>
                  <a:pt x="5734" y="0"/>
                </a:lnTo>
                <a:close/>
              </a:path>
            </a:pathLst>
          </a:custGeom>
          <a:solidFill>
            <a:srgbClr val="1D4BA0"/>
          </a:solidFill>
          <a:ln w="0">
            <a:noFill/>
            <a:prstDash val="solid"/>
            <a:round/>
          </a:ln>
        </p:spPr>
        <p:txBody>
          <a:bodyPr vert="horz" wrap="square" lIns="91433" tIns="45717" rIns="91433" bIns="45717" numCol="1" anchor="t" anchorCtr="0" compatLnSpc="1"/>
          <a:p>
            <a:endParaRPr lang="zh-CN" altLang="en-US">
              <a:latin typeface="思源黑体 CN Regular" panose="020B0500000000000000" pitchFamily="34" charset="-122"/>
              <a:ea typeface="思源黑体 CN Regular" panose="020B0500000000000000" pitchFamily="34" charset="-122"/>
              <a:sym typeface="思源黑体 CN Regular" panose="020B0500000000000000" pitchFamily="34" charset="-122"/>
            </a:endParaRPr>
          </a:p>
        </p:txBody>
      </p:sp>
      <p:sp>
        <p:nvSpPr>
          <p:cNvPr id="29" name="MH_Others_1"/>
          <p:cNvSpPr txBox="1"/>
          <p:nvPr userDrawn="1">
            <p:custDataLst>
              <p:tags r:id="rId2"/>
            </p:custDataLst>
          </p:nvPr>
        </p:nvSpPr>
        <p:spPr>
          <a:xfrm>
            <a:off x="2400300" y="2736850"/>
            <a:ext cx="1957705" cy="738505"/>
          </a:xfrm>
          <a:prstGeom prst="rect">
            <a:avLst/>
          </a:prstGeom>
          <a:noFill/>
        </p:spPr>
        <p:txBody>
          <a:bodyPr vert="horz" wrap="square" lIns="0" tIns="0" rIns="0" bIns="0" rtlCol="0" anchor="ctr" anchorCtr="0">
            <a:spAutoFit/>
          </a:bodyPr>
          <a:lstStyle/>
          <a:p>
            <a:pPr algn="ctr"/>
            <a:r>
              <a:rPr lang="zh-CN" altLang="en-US" sz="4800" b="1" dirty="0">
                <a:solidFill>
                  <a:schemeClr val="tx1"/>
                </a:solidFill>
                <a:latin typeface="微软雅黑" panose="020B0503020204020204" pitchFamily="34" charset="-122"/>
                <a:ea typeface="微软雅黑" panose="020B0503020204020204" pitchFamily="34" charset="-122"/>
                <a:sym typeface="思源黑体 CN Regular" panose="020B0500000000000000" pitchFamily="34" charset="-122"/>
              </a:rPr>
              <a:t>目录</a:t>
            </a:r>
            <a:endParaRPr lang="zh-CN" altLang="en-US" sz="4800" b="1" dirty="0">
              <a:solidFill>
                <a:schemeClr val="tx1"/>
              </a:solidFill>
              <a:latin typeface="微软雅黑" panose="020B0503020204020204" pitchFamily="34" charset="-122"/>
              <a:ea typeface="微软雅黑" panose="020B0503020204020204" pitchFamily="34" charset="-122"/>
              <a:sym typeface="思源黑体 CN Regular" panose="020B0500000000000000" pitchFamily="34" charset="-122"/>
            </a:endParaRPr>
          </a:p>
        </p:txBody>
      </p:sp>
      <p:sp>
        <p:nvSpPr>
          <p:cNvPr id="30" name="MH_Others_2"/>
          <p:cNvSpPr txBox="1"/>
          <p:nvPr userDrawn="1">
            <p:custDataLst>
              <p:tags r:id="rId3"/>
            </p:custDataLst>
          </p:nvPr>
        </p:nvSpPr>
        <p:spPr>
          <a:xfrm>
            <a:off x="1658620" y="3655695"/>
            <a:ext cx="3209925" cy="492125"/>
          </a:xfrm>
          <a:prstGeom prst="rect">
            <a:avLst/>
          </a:prstGeom>
          <a:noFill/>
        </p:spPr>
        <p:txBody>
          <a:bodyPr wrap="square" lIns="0" tIns="0" rIns="0" bIns="0">
            <a:spAutoFit/>
          </a:bodyPr>
          <a:lstStyle/>
          <a:p>
            <a:pPr algn="ctr">
              <a:defRPr/>
            </a:pPr>
            <a:r>
              <a:rPr lang="en-US" altLang="zh-CN" sz="3200" b="1" dirty="0">
                <a:solidFill>
                  <a:schemeClr val="tx1"/>
                </a:solidFill>
                <a:latin typeface="+mj-lt"/>
                <a:ea typeface="思源黑体 CN Regular" panose="020B0500000000000000" pitchFamily="34" charset="-122"/>
                <a:cs typeface="+mj-lt"/>
                <a:sym typeface="思源黑体 CN Regular" panose="020B0500000000000000" pitchFamily="34" charset="-122"/>
              </a:rPr>
              <a:t>CONTENTS</a:t>
            </a:r>
            <a:endParaRPr lang="en-US" altLang="zh-CN" sz="3200" b="1" dirty="0">
              <a:solidFill>
                <a:schemeClr val="tx1"/>
              </a:solidFill>
              <a:latin typeface="+mj-lt"/>
              <a:ea typeface="思源黑体 CN Regular" panose="020B0500000000000000" pitchFamily="34" charset="-122"/>
              <a:cs typeface="+mj-lt"/>
              <a:sym typeface="思源黑体 CN Regular" panose="020B0500000000000000" pitchFamily="34" charset="-122"/>
            </a:endParaRPr>
          </a:p>
        </p:txBody>
      </p:sp>
    </p:spTree>
  </p:cSld>
  <p:clrMapOvr>
    <a:masterClrMapping/>
  </p:clrMapOvr>
  <p:transition advClick="0" advTm="0"/>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
        <p:nvSpPr>
          <p:cNvPr id="4" name="矩形 3"/>
          <p:cNvSpPr/>
          <p:nvPr userDrawn="1"/>
        </p:nvSpPr>
        <p:spPr>
          <a:xfrm>
            <a:off x="8300887" y="5212263"/>
            <a:ext cx="387976" cy="79048"/>
          </a:xfrm>
          <a:prstGeom prst="rect">
            <a:avLst/>
          </a:prstGeom>
          <a:solidFill>
            <a:srgbClr val="1D4BA0"/>
          </a:solidFill>
          <a:ln>
            <a:noFill/>
          </a:ln>
          <a:effectLst>
            <a:outerShdw blurRad="1270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latin typeface="思源黑体" panose="020B0500000000000000" pitchFamily="34" charset="-122"/>
              <a:ea typeface="思源黑体" panose="020B0500000000000000" pitchFamily="34" charset="-122"/>
            </a:endParaRPr>
          </a:p>
        </p:txBody>
      </p:sp>
      <p:sp>
        <p:nvSpPr>
          <p:cNvPr id="14" name="圆角矩形 13"/>
          <p:cNvSpPr/>
          <p:nvPr userDrawn="1"/>
        </p:nvSpPr>
        <p:spPr>
          <a:xfrm rot="2700000">
            <a:off x="8785372" y="5808490"/>
            <a:ext cx="3244545" cy="3244545"/>
          </a:xfrm>
          <a:prstGeom prst="roundRect">
            <a:avLst>
              <a:gd name="adj" fmla="val 0"/>
            </a:avLst>
          </a:prstGeom>
          <a:solidFill>
            <a:srgbClr val="1D4B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7" name="圆角矩形 16"/>
          <p:cNvSpPr/>
          <p:nvPr userDrawn="1"/>
        </p:nvSpPr>
        <p:spPr>
          <a:xfrm rot="2700000">
            <a:off x="-661373" y="-1744401"/>
            <a:ext cx="3634580" cy="3634580"/>
          </a:xfrm>
          <a:prstGeom prst="roundRect">
            <a:avLst>
              <a:gd name="adj" fmla="val 0"/>
            </a:avLst>
          </a:prstGeom>
          <a:solidFill>
            <a:srgbClr val="1D4B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 name="圆角矩形 2"/>
          <p:cNvSpPr/>
          <p:nvPr userDrawn="1"/>
        </p:nvSpPr>
        <p:spPr>
          <a:xfrm rot="2700000">
            <a:off x="1585923" y="4227084"/>
            <a:ext cx="424101" cy="424101"/>
          </a:xfrm>
          <a:prstGeom prst="roundRect">
            <a:avLst>
              <a:gd name="adj" fmla="val 0"/>
            </a:avLst>
          </a:prstGeom>
          <a:solidFill>
            <a:srgbClr val="1D4BA0">
              <a:alpha val="80000"/>
            </a:srgbClr>
          </a:solidFill>
          <a:ln>
            <a:noFill/>
          </a:ln>
          <a:effectLst>
            <a:outerShdw blurRad="381000" dist="127000" dir="10800000" algn="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9" name="圆角矩形 28"/>
          <p:cNvSpPr/>
          <p:nvPr userDrawn="1"/>
        </p:nvSpPr>
        <p:spPr>
          <a:xfrm rot="2700000">
            <a:off x="2329962" y="5654279"/>
            <a:ext cx="184741" cy="184741"/>
          </a:xfrm>
          <a:prstGeom prst="roundRect">
            <a:avLst>
              <a:gd name="adj" fmla="val 0"/>
            </a:avLst>
          </a:prstGeom>
          <a:solidFill>
            <a:srgbClr val="1D4BA0">
              <a:alpha val="30000"/>
            </a:srgbClr>
          </a:solidFill>
          <a:ln>
            <a:noFill/>
          </a:ln>
          <a:effectLst>
            <a:outerShdw blurRad="381000" dist="127000" dir="10800000" algn="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0" name="圆角矩形 29"/>
          <p:cNvSpPr/>
          <p:nvPr userDrawn="1"/>
        </p:nvSpPr>
        <p:spPr>
          <a:xfrm rot="2700000">
            <a:off x="11191004" y="818947"/>
            <a:ext cx="369745" cy="369745"/>
          </a:xfrm>
          <a:prstGeom prst="roundRect">
            <a:avLst>
              <a:gd name="adj" fmla="val 0"/>
            </a:avLst>
          </a:prstGeom>
          <a:solidFill>
            <a:srgbClr val="1D4BA0">
              <a:alpha val="90000"/>
            </a:srgbClr>
          </a:solidFill>
          <a:ln>
            <a:noFill/>
          </a:ln>
          <a:effectLst>
            <a:outerShdw blurRad="381000" dist="127000" dir="10800000" algn="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p:transition advClick="0" advTm="0"/>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7_自定义版式">
    <p:spTree>
      <p:nvGrpSpPr>
        <p:cNvPr id="1" name=""/>
        <p:cNvGrpSpPr/>
        <p:nvPr/>
      </p:nvGrpSpPr>
      <p:grpSpPr>
        <a:xfrm>
          <a:off x="0" y="0"/>
          <a:ext cx="0" cy="0"/>
          <a:chOff x="0" y="0"/>
          <a:chExt cx="0" cy="0"/>
        </a:xfrm>
      </p:grpSpPr>
      <p:sp>
        <p:nvSpPr>
          <p:cNvPr id="45" name="Freeform 7"/>
          <p:cNvSpPr/>
          <p:nvPr userDrawn="1"/>
        </p:nvSpPr>
        <p:spPr bwMode="auto">
          <a:xfrm>
            <a:off x="0" y="6272530"/>
            <a:ext cx="12192635" cy="605790"/>
          </a:xfrm>
          <a:custGeom>
            <a:avLst/>
            <a:gdLst>
              <a:gd name="T0" fmla="*/ 5734 w 5734"/>
              <a:gd name="T1" fmla="*/ 0 h 719"/>
              <a:gd name="T2" fmla="*/ 5734 w 5734"/>
              <a:gd name="T3" fmla="*/ 719 h 719"/>
              <a:gd name="T4" fmla="*/ 0 w 5734"/>
              <a:gd name="T5" fmla="*/ 719 h 719"/>
              <a:gd name="T6" fmla="*/ 0 w 5734"/>
              <a:gd name="T7" fmla="*/ 71 h 719"/>
              <a:gd name="T8" fmla="*/ 230 w 5734"/>
              <a:gd name="T9" fmla="*/ 131 h 719"/>
              <a:gd name="T10" fmla="*/ 459 w 5734"/>
              <a:gd name="T11" fmla="*/ 185 h 719"/>
              <a:gd name="T12" fmla="*/ 690 w 5734"/>
              <a:gd name="T13" fmla="*/ 236 h 719"/>
              <a:gd name="T14" fmla="*/ 921 w 5734"/>
              <a:gd name="T15" fmla="*/ 281 h 719"/>
              <a:gd name="T16" fmla="*/ 1154 w 5734"/>
              <a:gd name="T17" fmla="*/ 323 h 719"/>
              <a:gd name="T18" fmla="*/ 1389 w 5734"/>
              <a:gd name="T19" fmla="*/ 358 h 719"/>
              <a:gd name="T20" fmla="*/ 1627 w 5734"/>
              <a:gd name="T21" fmla="*/ 390 h 719"/>
              <a:gd name="T22" fmla="*/ 1865 w 5734"/>
              <a:gd name="T23" fmla="*/ 416 h 719"/>
              <a:gd name="T24" fmla="*/ 2105 w 5734"/>
              <a:gd name="T25" fmla="*/ 435 h 719"/>
              <a:gd name="T26" fmla="*/ 2348 w 5734"/>
              <a:gd name="T27" fmla="*/ 449 h 719"/>
              <a:gd name="T28" fmla="*/ 2593 w 5734"/>
              <a:gd name="T29" fmla="*/ 456 h 719"/>
              <a:gd name="T30" fmla="*/ 2842 w 5734"/>
              <a:gd name="T31" fmla="*/ 456 h 719"/>
              <a:gd name="T32" fmla="*/ 3094 w 5734"/>
              <a:gd name="T33" fmla="*/ 451 h 719"/>
              <a:gd name="T34" fmla="*/ 3348 w 5734"/>
              <a:gd name="T35" fmla="*/ 439 h 719"/>
              <a:gd name="T36" fmla="*/ 3605 w 5734"/>
              <a:gd name="T37" fmla="*/ 420 h 719"/>
              <a:gd name="T38" fmla="*/ 3868 w 5734"/>
              <a:gd name="T39" fmla="*/ 393 h 719"/>
              <a:gd name="T40" fmla="*/ 4132 w 5734"/>
              <a:gd name="T41" fmla="*/ 358 h 719"/>
              <a:gd name="T42" fmla="*/ 4402 w 5734"/>
              <a:gd name="T43" fmla="*/ 316 h 719"/>
              <a:gd name="T44" fmla="*/ 4675 w 5734"/>
              <a:gd name="T45" fmla="*/ 266 h 719"/>
              <a:gd name="T46" fmla="*/ 4953 w 5734"/>
              <a:gd name="T47" fmla="*/ 208 h 719"/>
              <a:gd name="T48" fmla="*/ 5235 w 5734"/>
              <a:gd name="T49" fmla="*/ 141 h 719"/>
              <a:gd name="T50" fmla="*/ 5349 w 5734"/>
              <a:gd name="T51" fmla="*/ 113 h 719"/>
              <a:gd name="T52" fmla="*/ 5456 w 5734"/>
              <a:gd name="T53" fmla="*/ 85 h 719"/>
              <a:gd name="T54" fmla="*/ 5556 w 5734"/>
              <a:gd name="T55" fmla="*/ 57 h 719"/>
              <a:gd name="T56" fmla="*/ 5648 w 5734"/>
              <a:gd name="T57" fmla="*/ 29 h 719"/>
              <a:gd name="T58" fmla="*/ 5734 w 5734"/>
              <a:gd name="T59" fmla="*/ 0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734" h="719">
                <a:moveTo>
                  <a:pt x="5734" y="0"/>
                </a:moveTo>
                <a:lnTo>
                  <a:pt x="5734" y="719"/>
                </a:lnTo>
                <a:lnTo>
                  <a:pt x="0" y="719"/>
                </a:lnTo>
                <a:lnTo>
                  <a:pt x="0" y="71"/>
                </a:lnTo>
                <a:lnTo>
                  <a:pt x="230" y="131"/>
                </a:lnTo>
                <a:lnTo>
                  <a:pt x="459" y="185"/>
                </a:lnTo>
                <a:lnTo>
                  <a:pt x="690" y="236"/>
                </a:lnTo>
                <a:lnTo>
                  <a:pt x="921" y="281"/>
                </a:lnTo>
                <a:lnTo>
                  <a:pt x="1154" y="323"/>
                </a:lnTo>
                <a:lnTo>
                  <a:pt x="1389" y="358"/>
                </a:lnTo>
                <a:lnTo>
                  <a:pt x="1627" y="390"/>
                </a:lnTo>
                <a:lnTo>
                  <a:pt x="1865" y="416"/>
                </a:lnTo>
                <a:lnTo>
                  <a:pt x="2105" y="435"/>
                </a:lnTo>
                <a:lnTo>
                  <a:pt x="2348" y="449"/>
                </a:lnTo>
                <a:lnTo>
                  <a:pt x="2593" y="456"/>
                </a:lnTo>
                <a:lnTo>
                  <a:pt x="2842" y="456"/>
                </a:lnTo>
                <a:lnTo>
                  <a:pt x="3094" y="451"/>
                </a:lnTo>
                <a:lnTo>
                  <a:pt x="3348" y="439"/>
                </a:lnTo>
                <a:lnTo>
                  <a:pt x="3605" y="420"/>
                </a:lnTo>
                <a:lnTo>
                  <a:pt x="3868" y="393"/>
                </a:lnTo>
                <a:lnTo>
                  <a:pt x="4132" y="358"/>
                </a:lnTo>
                <a:lnTo>
                  <a:pt x="4402" y="316"/>
                </a:lnTo>
                <a:lnTo>
                  <a:pt x="4675" y="266"/>
                </a:lnTo>
                <a:lnTo>
                  <a:pt x="4953" y="208"/>
                </a:lnTo>
                <a:lnTo>
                  <a:pt x="5235" y="141"/>
                </a:lnTo>
                <a:lnTo>
                  <a:pt x="5349" y="113"/>
                </a:lnTo>
                <a:lnTo>
                  <a:pt x="5456" y="85"/>
                </a:lnTo>
                <a:lnTo>
                  <a:pt x="5556" y="57"/>
                </a:lnTo>
                <a:lnTo>
                  <a:pt x="5648" y="29"/>
                </a:lnTo>
                <a:lnTo>
                  <a:pt x="5734" y="0"/>
                </a:lnTo>
                <a:close/>
              </a:path>
            </a:pathLst>
          </a:custGeom>
          <a:solidFill>
            <a:srgbClr val="1D4BA0"/>
          </a:solidFill>
          <a:ln w="0">
            <a:noFill/>
            <a:prstDash val="solid"/>
            <a:round/>
          </a:ln>
        </p:spPr>
        <p:txBody>
          <a:bodyPr vert="horz" wrap="square" lIns="91433" tIns="45717" rIns="91433" bIns="45717" numCol="1" anchor="t" anchorCtr="0" compatLnSpc="1"/>
          <a:p>
            <a:endParaRPr lang="zh-CN" altLang="en-US">
              <a:latin typeface="思源黑体 CN Regular" panose="020B0500000000000000" pitchFamily="34" charset="-122"/>
              <a:ea typeface="思源黑体 CN Regular" panose="020B0500000000000000" pitchFamily="34" charset="-122"/>
              <a:sym typeface="思源黑体 CN Regular" panose="020B0500000000000000" pitchFamily="34" charset="-122"/>
            </a:endParaRPr>
          </a:p>
        </p:txBody>
      </p:sp>
      <p:sp>
        <p:nvSpPr>
          <p:cNvPr id="3" name="内容占位符 2"/>
          <p:cNvSpPr>
            <a:spLocks noGrp="1"/>
          </p:cNvSpPr>
          <p:nvPr>
            <p:ph idx="1"/>
          </p:nvPr>
        </p:nvSpPr>
        <p:spPr>
          <a:xfrm>
            <a:off x="838200" y="1825625"/>
            <a:ext cx="4902200" cy="4351655"/>
          </a:xfrm>
        </p:spPr>
        <p:txBody>
          <a:bodyPr/>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2" name="内容占位符 1"/>
          <p:cNvSpPr>
            <a:spLocks noGrp="1"/>
          </p:cNvSpPr>
          <p:nvPr>
            <p:ph idx="13"/>
          </p:nvPr>
        </p:nvSpPr>
        <p:spPr>
          <a:xfrm>
            <a:off x="6508115" y="1825625"/>
            <a:ext cx="5111115" cy="4351655"/>
          </a:xfrm>
        </p:spPr>
        <p:txBody>
          <a:bodyPr/>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标题占位符 1"/>
          <p:cNvSpPr>
            <a:spLocks noGrp="1"/>
          </p:cNvSpPr>
          <p:nvPr>
            <p:ph type="title"/>
          </p:nvPr>
        </p:nvSpPr>
        <p:spPr>
          <a:xfrm>
            <a:off x="220980" y="116205"/>
            <a:ext cx="10515600" cy="1325563"/>
          </a:xfrm>
          <a:prstGeom prst="rect">
            <a:avLst/>
          </a:prstGeom>
        </p:spPr>
        <p:txBody>
          <a:bodyPr vert="horz" lIns="91440" tIns="45720" rIns="91440" bIns="45720" rtlCol="0" anchor="ctr">
            <a:normAutofit/>
          </a:bodyPr>
          <a:lstStyle>
            <a:lvl1pPr>
              <a:defRPr sz="3200">
                <a:solidFill>
                  <a:srgbClr val="1D4BA0"/>
                </a:solidFill>
                <a:latin typeface="思源宋体 CN Medium" panose="02020500000000000000" charset="-122"/>
                <a:ea typeface="思源宋体 CN Medium" panose="02020500000000000000" charset="-122"/>
              </a:defRPr>
            </a:lvl1pPr>
          </a:lstStyle>
          <a:p>
            <a:r>
              <a:rPr lang="zh-CN" altLang="en-US" smtClean="0"/>
              <a:t>单击此处编辑母版标题样式</a:t>
            </a:r>
            <a:endParaRPr lang="zh-CN" altLang="en-US"/>
          </a:p>
        </p:txBody>
      </p:sp>
      <p:pic>
        <p:nvPicPr>
          <p:cNvPr id="5" name="图片 4" descr="11"/>
          <p:cNvPicPr>
            <a:picLocks noChangeAspect="1"/>
          </p:cNvPicPr>
          <p:nvPr userDrawn="1"/>
        </p:nvPicPr>
        <p:blipFill>
          <a:blip r:embed="rId2"/>
          <a:stretch>
            <a:fillRect/>
          </a:stretch>
        </p:blipFill>
        <p:spPr>
          <a:xfrm>
            <a:off x="11056620" y="0"/>
            <a:ext cx="985520" cy="648335"/>
          </a:xfrm>
          <a:prstGeom prst="rect">
            <a:avLst/>
          </a:prstGeom>
        </p:spPr>
      </p:pic>
    </p:spTree>
  </p:cSld>
  <p:clrMapOvr>
    <a:masterClrMapping/>
  </p:clrMapOvr>
  <p:transition advClick="0" advTm="0"/>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2_自定义版式">
    <p:spTree>
      <p:nvGrpSpPr>
        <p:cNvPr id="1" name=""/>
        <p:cNvGrpSpPr/>
        <p:nvPr/>
      </p:nvGrpSpPr>
      <p:grpSpPr>
        <a:xfrm>
          <a:off x="0" y="0"/>
          <a:ext cx="0" cy="0"/>
          <a:chOff x="0" y="0"/>
          <a:chExt cx="0" cy="0"/>
        </a:xfrm>
      </p:grpSpPr>
      <p:sp>
        <p:nvSpPr>
          <p:cNvPr id="45" name="Freeform 7"/>
          <p:cNvSpPr/>
          <p:nvPr userDrawn="1"/>
        </p:nvSpPr>
        <p:spPr bwMode="auto">
          <a:xfrm>
            <a:off x="0" y="6272530"/>
            <a:ext cx="12192635" cy="605790"/>
          </a:xfrm>
          <a:custGeom>
            <a:avLst/>
            <a:gdLst>
              <a:gd name="T0" fmla="*/ 5734 w 5734"/>
              <a:gd name="T1" fmla="*/ 0 h 719"/>
              <a:gd name="T2" fmla="*/ 5734 w 5734"/>
              <a:gd name="T3" fmla="*/ 719 h 719"/>
              <a:gd name="T4" fmla="*/ 0 w 5734"/>
              <a:gd name="T5" fmla="*/ 719 h 719"/>
              <a:gd name="T6" fmla="*/ 0 w 5734"/>
              <a:gd name="T7" fmla="*/ 71 h 719"/>
              <a:gd name="T8" fmla="*/ 230 w 5734"/>
              <a:gd name="T9" fmla="*/ 131 h 719"/>
              <a:gd name="T10" fmla="*/ 459 w 5734"/>
              <a:gd name="T11" fmla="*/ 185 h 719"/>
              <a:gd name="T12" fmla="*/ 690 w 5734"/>
              <a:gd name="T13" fmla="*/ 236 h 719"/>
              <a:gd name="T14" fmla="*/ 921 w 5734"/>
              <a:gd name="T15" fmla="*/ 281 h 719"/>
              <a:gd name="T16" fmla="*/ 1154 w 5734"/>
              <a:gd name="T17" fmla="*/ 323 h 719"/>
              <a:gd name="T18" fmla="*/ 1389 w 5734"/>
              <a:gd name="T19" fmla="*/ 358 h 719"/>
              <a:gd name="T20" fmla="*/ 1627 w 5734"/>
              <a:gd name="T21" fmla="*/ 390 h 719"/>
              <a:gd name="T22" fmla="*/ 1865 w 5734"/>
              <a:gd name="T23" fmla="*/ 416 h 719"/>
              <a:gd name="T24" fmla="*/ 2105 w 5734"/>
              <a:gd name="T25" fmla="*/ 435 h 719"/>
              <a:gd name="T26" fmla="*/ 2348 w 5734"/>
              <a:gd name="T27" fmla="*/ 449 h 719"/>
              <a:gd name="T28" fmla="*/ 2593 w 5734"/>
              <a:gd name="T29" fmla="*/ 456 h 719"/>
              <a:gd name="T30" fmla="*/ 2842 w 5734"/>
              <a:gd name="T31" fmla="*/ 456 h 719"/>
              <a:gd name="T32" fmla="*/ 3094 w 5734"/>
              <a:gd name="T33" fmla="*/ 451 h 719"/>
              <a:gd name="T34" fmla="*/ 3348 w 5734"/>
              <a:gd name="T35" fmla="*/ 439 h 719"/>
              <a:gd name="T36" fmla="*/ 3605 w 5734"/>
              <a:gd name="T37" fmla="*/ 420 h 719"/>
              <a:gd name="T38" fmla="*/ 3868 w 5734"/>
              <a:gd name="T39" fmla="*/ 393 h 719"/>
              <a:gd name="T40" fmla="*/ 4132 w 5734"/>
              <a:gd name="T41" fmla="*/ 358 h 719"/>
              <a:gd name="T42" fmla="*/ 4402 w 5734"/>
              <a:gd name="T43" fmla="*/ 316 h 719"/>
              <a:gd name="T44" fmla="*/ 4675 w 5734"/>
              <a:gd name="T45" fmla="*/ 266 h 719"/>
              <a:gd name="T46" fmla="*/ 4953 w 5734"/>
              <a:gd name="T47" fmla="*/ 208 h 719"/>
              <a:gd name="T48" fmla="*/ 5235 w 5734"/>
              <a:gd name="T49" fmla="*/ 141 h 719"/>
              <a:gd name="T50" fmla="*/ 5349 w 5734"/>
              <a:gd name="T51" fmla="*/ 113 h 719"/>
              <a:gd name="T52" fmla="*/ 5456 w 5734"/>
              <a:gd name="T53" fmla="*/ 85 h 719"/>
              <a:gd name="T54" fmla="*/ 5556 w 5734"/>
              <a:gd name="T55" fmla="*/ 57 h 719"/>
              <a:gd name="T56" fmla="*/ 5648 w 5734"/>
              <a:gd name="T57" fmla="*/ 29 h 719"/>
              <a:gd name="T58" fmla="*/ 5734 w 5734"/>
              <a:gd name="T59" fmla="*/ 0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734" h="719">
                <a:moveTo>
                  <a:pt x="5734" y="0"/>
                </a:moveTo>
                <a:lnTo>
                  <a:pt x="5734" y="719"/>
                </a:lnTo>
                <a:lnTo>
                  <a:pt x="0" y="719"/>
                </a:lnTo>
                <a:lnTo>
                  <a:pt x="0" y="71"/>
                </a:lnTo>
                <a:lnTo>
                  <a:pt x="230" y="131"/>
                </a:lnTo>
                <a:lnTo>
                  <a:pt x="459" y="185"/>
                </a:lnTo>
                <a:lnTo>
                  <a:pt x="690" y="236"/>
                </a:lnTo>
                <a:lnTo>
                  <a:pt x="921" y="281"/>
                </a:lnTo>
                <a:lnTo>
                  <a:pt x="1154" y="323"/>
                </a:lnTo>
                <a:lnTo>
                  <a:pt x="1389" y="358"/>
                </a:lnTo>
                <a:lnTo>
                  <a:pt x="1627" y="390"/>
                </a:lnTo>
                <a:lnTo>
                  <a:pt x="1865" y="416"/>
                </a:lnTo>
                <a:lnTo>
                  <a:pt x="2105" y="435"/>
                </a:lnTo>
                <a:lnTo>
                  <a:pt x="2348" y="449"/>
                </a:lnTo>
                <a:lnTo>
                  <a:pt x="2593" y="456"/>
                </a:lnTo>
                <a:lnTo>
                  <a:pt x="2842" y="456"/>
                </a:lnTo>
                <a:lnTo>
                  <a:pt x="3094" y="451"/>
                </a:lnTo>
                <a:lnTo>
                  <a:pt x="3348" y="439"/>
                </a:lnTo>
                <a:lnTo>
                  <a:pt x="3605" y="420"/>
                </a:lnTo>
                <a:lnTo>
                  <a:pt x="3868" y="393"/>
                </a:lnTo>
                <a:lnTo>
                  <a:pt x="4132" y="358"/>
                </a:lnTo>
                <a:lnTo>
                  <a:pt x="4402" y="316"/>
                </a:lnTo>
                <a:lnTo>
                  <a:pt x="4675" y="266"/>
                </a:lnTo>
                <a:lnTo>
                  <a:pt x="4953" y="208"/>
                </a:lnTo>
                <a:lnTo>
                  <a:pt x="5235" y="141"/>
                </a:lnTo>
                <a:lnTo>
                  <a:pt x="5349" y="113"/>
                </a:lnTo>
                <a:lnTo>
                  <a:pt x="5456" y="85"/>
                </a:lnTo>
                <a:lnTo>
                  <a:pt x="5556" y="57"/>
                </a:lnTo>
                <a:lnTo>
                  <a:pt x="5648" y="29"/>
                </a:lnTo>
                <a:lnTo>
                  <a:pt x="5734" y="0"/>
                </a:lnTo>
                <a:close/>
              </a:path>
            </a:pathLst>
          </a:custGeom>
          <a:solidFill>
            <a:srgbClr val="1D4BA0"/>
          </a:solidFill>
          <a:ln w="0">
            <a:noFill/>
            <a:prstDash val="solid"/>
            <a:round/>
          </a:ln>
        </p:spPr>
        <p:txBody>
          <a:bodyPr vert="horz" wrap="square" lIns="91433" tIns="45717" rIns="91433" bIns="45717" numCol="1" anchor="t" anchorCtr="0" compatLnSpc="1"/>
          <a:p>
            <a:endParaRPr lang="zh-CN" altLang="en-US">
              <a:latin typeface="思源黑体 CN Regular" panose="020B0500000000000000" pitchFamily="34" charset="-122"/>
              <a:ea typeface="思源黑体 CN Regular" panose="020B0500000000000000" pitchFamily="34" charset="-122"/>
              <a:sym typeface="思源黑体 CN Regular" panose="020B0500000000000000" pitchFamily="34" charset="-122"/>
            </a:endParaRPr>
          </a:p>
        </p:txBody>
      </p:sp>
      <p:sp>
        <p:nvSpPr>
          <p:cNvPr id="3" name="内容占位符 2"/>
          <p:cNvSpPr>
            <a:spLocks noGrp="1"/>
          </p:cNvSpPr>
          <p:nvPr>
            <p:ph idx="1"/>
          </p:nvPr>
        </p:nvSpPr>
        <p:spPr>
          <a:xfrm>
            <a:off x="220980" y="1825625"/>
            <a:ext cx="3758565" cy="4351655"/>
          </a:xfrm>
        </p:spPr>
        <p:txBody>
          <a:bodyPr/>
          <a:lstStyle>
            <a:lvl1pPr>
              <a:defRPr sz="2000"/>
            </a:lvl1pPr>
            <a:lvl2pPr>
              <a:defRPr sz="1800"/>
            </a:lvl2pPr>
            <a:lvl3pPr>
              <a:defRPr sz="1600"/>
            </a:lvl3pPr>
            <a:lvl4pPr>
              <a:defRPr sz="1400"/>
            </a:lvl4pPr>
            <a:lvl5pPr>
              <a:defRPr sz="1600"/>
            </a:lvl5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标题占位符 1"/>
          <p:cNvSpPr>
            <a:spLocks noGrp="1"/>
          </p:cNvSpPr>
          <p:nvPr>
            <p:ph type="title"/>
          </p:nvPr>
        </p:nvSpPr>
        <p:spPr>
          <a:xfrm>
            <a:off x="220980" y="116205"/>
            <a:ext cx="10515600" cy="1325563"/>
          </a:xfrm>
          <a:prstGeom prst="rect">
            <a:avLst/>
          </a:prstGeom>
        </p:spPr>
        <p:txBody>
          <a:bodyPr vert="horz" lIns="91440" tIns="45720" rIns="91440" bIns="45720" rtlCol="0" anchor="ctr">
            <a:normAutofit/>
          </a:bodyPr>
          <a:lstStyle>
            <a:lvl1pPr>
              <a:defRPr sz="3200">
                <a:solidFill>
                  <a:srgbClr val="1D4BA0"/>
                </a:solidFill>
                <a:latin typeface="思源宋体 CN Medium" panose="02020500000000000000" charset="-122"/>
                <a:ea typeface="思源宋体 CN Medium" panose="02020500000000000000" charset="-122"/>
              </a:defRPr>
            </a:lvl1pPr>
          </a:lstStyle>
          <a:p>
            <a:r>
              <a:rPr lang="zh-CN" altLang="en-US" smtClean="0"/>
              <a:t>单击此处编辑母版标题样式</a:t>
            </a:r>
            <a:endParaRPr lang="zh-CN" altLang="en-US"/>
          </a:p>
        </p:txBody>
      </p:sp>
      <p:pic>
        <p:nvPicPr>
          <p:cNvPr id="5" name="图片 4" descr="11"/>
          <p:cNvPicPr>
            <a:picLocks noChangeAspect="1"/>
          </p:cNvPicPr>
          <p:nvPr userDrawn="1"/>
        </p:nvPicPr>
        <p:blipFill>
          <a:blip r:embed="rId2"/>
          <a:stretch>
            <a:fillRect/>
          </a:stretch>
        </p:blipFill>
        <p:spPr>
          <a:xfrm>
            <a:off x="11056620" y="0"/>
            <a:ext cx="985520" cy="648335"/>
          </a:xfrm>
          <a:prstGeom prst="rect">
            <a:avLst/>
          </a:prstGeom>
        </p:spPr>
      </p:pic>
      <p:sp>
        <p:nvSpPr>
          <p:cNvPr id="6" name="内容占位符 5"/>
          <p:cNvSpPr>
            <a:spLocks noGrp="1"/>
          </p:cNvSpPr>
          <p:nvPr>
            <p:ph idx="13"/>
          </p:nvPr>
        </p:nvSpPr>
        <p:spPr>
          <a:xfrm>
            <a:off x="4252595" y="1825625"/>
            <a:ext cx="3758565" cy="4351655"/>
          </a:xfrm>
        </p:spPr>
        <p:txBody>
          <a:bodyPr/>
          <a:lstStyle>
            <a:lvl1pPr>
              <a:defRPr sz="2000"/>
            </a:lvl1pPr>
            <a:lvl2pPr>
              <a:defRPr sz="1800"/>
            </a:lvl2pPr>
            <a:lvl3pPr>
              <a:defRPr sz="1600"/>
            </a:lvl3pPr>
            <a:lvl4pPr>
              <a:defRPr sz="1400"/>
            </a:lvl4pPr>
            <a:lvl5pPr>
              <a:defRPr sz="1600"/>
            </a:lvl5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内容占位符 6"/>
          <p:cNvSpPr>
            <a:spLocks noGrp="1"/>
          </p:cNvSpPr>
          <p:nvPr>
            <p:ph idx="14"/>
          </p:nvPr>
        </p:nvSpPr>
        <p:spPr>
          <a:xfrm>
            <a:off x="8284210" y="1825625"/>
            <a:ext cx="3758565" cy="4351655"/>
          </a:xfrm>
        </p:spPr>
        <p:txBody>
          <a:bodyPr/>
          <a:lstStyle>
            <a:lvl1pPr>
              <a:defRPr sz="2000"/>
            </a:lvl1pPr>
            <a:lvl2pPr>
              <a:defRPr sz="1800"/>
            </a:lvl2pPr>
            <a:lvl3pPr>
              <a:defRPr sz="1600"/>
            </a:lvl3pPr>
            <a:lvl4pPr>
              <a:defRPr sz="1400"/>
            </a:lvl4pPr>
            <a:lvl5pPr>
              <a:defRPr sz="1600"/>
            </a:lvl5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transition advClick="0" advTm="0"/>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4" name="平行四边形 3"/>
          <p:cNvSpPr/>
          <p:nvPr userDrawn="1"/>
        </p:nvSpPr>
        <p:spPr>
          <a:xfrm>
            <a:off x="1082170" y="0"/>
            <a:ext cx="3437209" cy="139700"/>
          </a:xfrm>
          <a:prstGeom prst="parallelogram">
            <a:avLst>
              <a:gd name="adj" fmla="val 92890"/>
            </a:avLst>
          </a:prstGeom>
          <a:solidFill>
            <a:srgbClr val="1A6D9F">
              <a:alpha val="3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平行四边形 4"/>
          <p:cNvSpPr/>
          <p:nvPr userDrawn="1"/>
        </p:nvSpPr>
        <p:spPr>
          <a:xfrm>
            <a:off x="913479" y="0"/>
            <a:ext cx="3437209" cy="139700"/>
          </a:xfrm>
          <a:prstGeom prst="parallelogram">
            <a:avLst>
              <a:gd name="adj" fmla="val 92890"/>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任意多边形 5"/>
          <p:cNvSpPr/>
          <p:nvPr userDrawn="1"/>
        </p:nvSpPr>
        <p:spPr>
          <a:xfrm>
            <a:off x="-27421" y="0"/>
            <a:ext cx="1866844" cy="826500"/>
          </a:xfrm>
          <a:custGeom>
            <a:avLst/>
            <a:gdLst>
              <a:gd name="connsiteX0" fmla="*/ 119980 w 1866844"/>
              <a:gd name="connsiteY0" fmla="*/ 0 h 826500"/>
              <a:gd name="connsiteX1" fmla="*/ 1866844 w 1866844"/>
              <a:gd name="connsiteY1" fmla="*/ 0 h 826500"/>
              <a:gd name="connsiteX2" fmla="*/ 1099108 w 1866844"/>
              <a:gd name="connsiteY2" fmla="*/ 826500 h 826500"/>
              <a:gd name="connsiteX3" fmla="*/ 0 w 1866844"/>
              <a:gd name="connsiteY3" fmla="*/ 826500 h 826500"/>
              <a:gd name="connsiteX4" fmla="*/ 0 w 1866844"/>
              <a:gd name="connsiteY4" fmla="*/ 129164 h 826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6844" h="826500">
                <a:moveTo>
                  <a:pt x="119980" y="0"/>
                </a:moveTo>
                <a:lnTo>
                  <a:pt x="1866844" y="0"/>
                </a:lnTo>
                <a:lnTo>
                  <a:pt x="1099108" y="826500"/>
                </a:lnTo>
                <a:lnTo>
                  <a:pt x="0" y="826500"/>
                </a:lnTo>
                <a:lnTo>
                  <a:pt x="0" y="129164"/>
                </a:lnTo>
                <a:close/>
              </a:path>
            </a:pathLst>
          </a:custGeom>
          <a:solidFill>
            <a:srgbClr val="229B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任意多边形 6"/>
          <p:cNvSpPr/>
          <p:nvPr userDrawn="1"/>
        </p:nvSpPr>
        <p:spPr>
          <a:xfrm>
            <a:off x="-16328" y="0"/>
            <a:ext cx="1527695" cy="826500"/>
          </a:xfrm>
          <a:custGeom>
            <a:avLst/>
            <a:gdLst>
              <a:gd name="connsiteX0" fmla="*/ 0 w 1527695"/>
              <a:gd name="connsiteY0" fmla="*/ 0 h 826500"/>
              <a:gd name="connsiteX1" fmla="*/ 1527695 w 1527695"/>
              <a:gd name="connsiteY1" fmla="*/ 0 h 826500"/>
              <a:gd name="connsiteX2" fmla="*/ 759959 w 1527695"/>
              <a:gd name="connsiteY2" fmla="*/ 826500 h 826500"/>
              <a:gd name="connsiteX3" fmla="*/ 0 w 1527695"/>
              <a:gd name="connsiteY3" fmla="*/ 826500 h 826500"/>
            </a:gdLst>
            <a:ahLst/>
            <a:cxnLst>
              <a:cxn ang="0">
                <a:pos x="connsiteX0" y="connsiteY0"/>
              </a:cxn>
              <a:cxn ang="0">
                <a:pos x="connsiteX1" y="connsiteY1"/>
              </a:cxn>
              <a:cxn ang="0">
                <a:pos x="connsiteX2" y="connsiteY2"/>
              </a:cxn>
              <a:cxn ang="0">
                <a:pos x="connsiteX3" y="connsiteY3"/>
              </a:cxn>
            </a:cxnLst>
            <a:rect l="l" t="t" r="r" b="b"/>
            <a:pathLst>
              <a:path w="1527695" h="826500">
                <a:moveTo>
                  <a:pt x="0" y="0"/>
                </a:moveTo>
                <a:lnTo>
                  <a:pt x="1527695" y="0"/>
                </a:lnTo>
                <a:lnTo>
                  <a:pt x="759959" y="826500"/>
                </a:lnTo>
                <a:lnTo>
                  <a:pt x="0" y="826500"/>
                </a:lnTo>
                <a:close/>
              </a:path>
            </a:pathLst>
          </a:custGeom>
          <a:solidFill>
            <a:srgbClr val="1D4B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 name="图片 1" descr="图片1"/>
          <p:cNvPicPr>
            <a:picLocks noChangeAspect="1"/>
          </p:cNvPicPr>
          <p:nvPr userDrawn="1"/>
        </p:nvPicPr>
        <p:blipFill>
          <a:blip r:embed="rId2"/>
          <a:stretch>
            <a:fillRect/>
          </a:stretch>
        </p:blipFill>
        <p:spPr>
          <a:xfrm>
            <a:off x="9686925" y="161290"/>
            <a:ext cx="2225675" cy="517525"/>
          </a:xfrm>
          <a:prstGeom prst="rect">
            <a:avLst/>
          </a:prstGeom>
        </p:spPr>
      </p:pic>
    </p:spTree>
  </p:cSld>
  <p:clrMapOvr>
    <a:masterClrMapping/>
  </p:clrMapOvr>
  <p:transition advClick="0" advTm="0"/>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4" name="平行四边形 3"/>
          <p:cNvSpPr/>
          <p:nvPr userDrawn="1"/>
        </p:nvSpPr>
        <p:spPr>
          <a:xfrm>
            <a:off x="1082170" y="0"/>
            <a:ext cx="3437209" cy="139700"/>
          </a:xfrm>
          <a:prstGeom prst="parallelogram">
            <a:avLst>
              <a:gd name="adj" fmla="val 92890"/>
            </a:avLst>
          </a:prstGeom>
          <a:solidFill>
            <a:srgbClr val="1A6D9F">
              <a:alpha val="3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平行四边形 4"/>
          <p:cNvSpPr/>
          <p:nvPr userDrawn="1"/>
        </p:nvSpPr>
        <p:spPr>
          <a:xfrm>
            <a:off x="913479" y="0"/>
            <a:ext cx="3437209" cy="139700"/>
          </a:xfrm>
          <a:prstGeom prst="parallelogram">
            <a:avLst>
              <a:gd name="adj" fmla="val 92890"/>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任意多边形 5"/>
          <p:cNvSpPr/>
          <p:nvPr userDrawn="1"/>
        </p:nvSpPr>
        <p:spPr>
          <a:xfrm>
            <a:off x="-27421" y="0"/>
            <a:ext cx="1866844" cy="826500"/>
          </a:xfrm>
          <a:custGeom>
            <a:avLst/>
            <a:gdLst>
              <a:gd name="connsiteX0" fmla="*/ 119980 w 1866844"/>
              <a:gd name="connsiteY0" fmla="*/ 0 h 826500"/>
              <a:gd name="connsiteX1" fmla="*/ 1866844 w 1866844"/>
              <a:gd name="connsiteY1" fmla="*/ 0 h 826500"/>
              <a:gd name="connsiteX2" fmla="*/ 1099108 w 1866844"/>
              <a:gd name="connsiteY2" fmla="*/ 826500 h 826500"/>
              <a:gd name="connsiteX3" fmla="*/ 0 w 1866844"/>
              <a:gd name="connsiteY3" fmla="*/ 826500 h 826500"/>
              <a:gd name="connsiteX4" fmla="*/ 0 w 1866844"/>
              <a:gd name="connsiteY4" fmla="*/ 129164 h 826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6844" h="826500">
                <a:moveTo>
                  <a:pt x="119980" y="0"/>
                </a:moveTo>
                <a:lnTo>
                  <a:pt x="1866844" y="0"/>
                </a:lnTo>
                <a:lnTo>
                  <a:pt x="1099108" y="826500"/>
                </a:lnTo>
                <a:lnTo>
                  <a:pt x="0" y="826500"/>
                </a:lnTo>
                <a:lnTo>
                  <a:pt x="0" y="129164"/>
                </a:lnTo>
                <a:close/>
              </a:path>
            </a:pathLst>
          </a:custGeom>
          <a:solidFill>
            <a:srgbClr val="229B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任意多边形 6"/>
          <p:cNvSpPr/>
          <p:nvPr userDrawn="1"/>
        </p:nvSpPr>
        <p:spPr>
          <a:xfrm>
            <a:off x="-16328" y="0"/>
            <a:ext cx="1527695" cy="826500"/>
          </a:xfrm>
          <a:custGeom>
            <a:avLst/>
            <a:gdLst>
              <a:gd name="connsiteX0" fmla="*/ 0 w 1527695"/>
              <a:gd name="connsiteY0" fmla="*/ 0 h 826500"/>
              <a:gd name="connsiteX1" fmla="*/ 1527695 w 1527695"/>
              <a:gd name="connsiteY1" fmla="*/ 0 h 826500"/>
              <a:gd name="connsiteX2" fmla="*/ 759959 w 1527695"/>
              <a:gd name="connsiteY2" fmla="*/ 826500 h 826500"/>
              <a:gd name="connsiteX3" fmla="*/ 0 w 1527695"/>
              <a:gd name="connsiteY3" fmla="*/ 826500 h 826500"/>
            </a:gdLst>
            <a:ahLst/>
            <a:cxnLst>
              <a:cxn ang="0">
                <a:pos x="connsiteX0" y="connsiteY0"/>
              </a:cxn>
              <a:cxn ang="0">
                <a:pos x="connsiteX1" y="connsiteY1"/>
              </a:cxn>
              <a:cxn ang="0">
                <a:pos x="connsiteX2" y="connsiteY2"/>
              </a:cxn>
              <a:cxn ang="0">
                <a:pos x="connsiteX3" y="connsiteY3"/>
              </a:cxn>
            </a:cxnLst>
            <a:rect l="l" t="t" r="r" b="b"/>
            <a:pathLst>
              <a:path w="1527695" h="826500">
                <a:moveTo>
                  <a:pt x="0" y="0"/>
                </a:moveTo>
                <a:lnTo>
                  <a:pt x="1527695" y="0"/>
                </a:lnTo>
                <a:lnTo>
                  <a:pt x="759959" y="826500"/>
                </a:lnTo>
                <a:lnTo>
                  <a:pt x="0" y="826500"/>
                </a:lnTo>
                <a:close/>
              </a:path>
            </a:pathLst>
          </a:custGeom>
          <a:solidFill>
            <a:srgbClr val="1D4B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userDrawn="1"/>
        </p:nvSpPr>
        <p:spPr>
          <a:xfrm>
            <a:off x="82730" y="127413"/>
            <a:ext cx="635000" cy="583565"/>
          </a:xfrm>
          <a:prstGeom prst="rect">
            <a:avLst/>
          </a:prstGeom>
        </p:spPr>
        <p:txBody>
          <a:bodyPr wrap="none">
            <a:spAutoFit/>
          </a:bodyPr>
          <a:lstStyle/>
          <a:p>
            <a:pPr algn="ctr" defTabSz="342900"/>
            <a:r>
              <a:rPr lang="en-US" altLang="zh-CN" sz="3200" dirty="0" smtClean="0">
                <a:solidFill>
                  <a:schemeClr val="bg1"/>
                </a:solidFill>
                <a:latin typeface="Arial" panose="020B0604020202020204" pitchFamily="34" charset="0"/>
                <a:ea typeface="字魂45号-冰宇雅宋" panose="00000500000000000000" pitchFamily="2" charset="-122"/>
                <a:cs typeface="Arial" panose="020B0604020202020204" pitchFamily="34" charset="0"/>
              </a:rPr>
              <a:t>01</a:t>
            </a:r>
            <a:endParaRPr lang="en-US" altLang="zh-CN" sz="3200" dirty="0" smtClean="0">
              <a:solidFill>
                <a:schemeClr val="bg1"/>
              </a:solidFill>
              <a:latin typeface="Arial" panose="020B0604020202020204" pitchFamily="34" charset="0"/>
              <a:ea typeface="字魂45号-冰宇雅宋" panose="00000500000000000000" pitchFamily="2" charset="-122"/>
              <a:cs typeface="Arial" panose="020B0604020202020204" pitchFamily="34" charset="0"/>
            </a:endParaRPr>
          </a:p>
        </p:txBody>
      </p:sp>
      <p:pic>
        <p:nvPicPr>
          <p:cNvPr id="2" name="图片 1" descr="图片1"/>
          <p:cNvPicPr>
            <a:picLocks noChangeAspect="1"/>
          </p:cNvPicPr>
          <p:nvPr userDrawn="1"/>
        </p:nvPicPr>
        <p:blipFill>
          <a:blip r:embed="rId2"/>
          <a:stretch>
            <a:fillRect/>
          </a:stretch>
        </p:blipFill>
        <p:spPr>
          <a:xfrm>
            <a:off x="9686925" y="161290"/>
            <a:ext cx="2225675" cy="517525"/>
          </a:xfrm>
          <a:prstGeom prst="rect">
            <a:avLst/>
          </a:prstGeom>
        </p:spPr>
      </p:pic>
    </p:spTree>
  </p:cSld>
  <p:clrMapOvr>
    <a:masterClrMapping/>
  </p:clrMapOvr>
  <p:transition advClick="0" advTm="0"/>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4" name="平行四边形 3"/>
          <p:cNvSpPr/>
          <p:nvPr userDrawn="1"/>
        </p:nvSpPr>
        <p:spPr>
          <a:xfrm>
            <a:off x="1082170" y="0"/>
            <a:ext cx="3437209" cy="139700"/>
          </a:xfrm>
          <a:prstGeom prst="parallelogram">
            <a:avLst>
              <a:gd name="adj" fmla="val 92890"/>
            </a:avLst>
          </a:prstGeom>
          <a:solidFill>
            <a:srgbClr val="1A6D9F">
              <a:alpha val="3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平行四边形 4"/>
          <p:cNvSpPr/>
          <p:nvPr userDrawn="1"/>
        </p:nvSpPr>
        <p:spPr>
          <a:xfrm>
            <a:off x="913479" y="0"/>
            <a:ext cx="3437209" cy="139700"/>
          </a:xfrm>
          <a:prstGeom prst="parallelogram">
            <a:avLst>
              <a:gd name="adj" fmla="val 92890"/>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任意多边形 5"/>
          <p:cNvSpPr/>
          <p:nvPr userDrawn="1"/>
        </p:nvSpPr>
        <p:spPr>
          <a:xfrm>
            <a:off x="-27421" y="0"/>
            <a:ext cx="1866844" cy="826500"/>
          </a:xfrm>
          <a:custGeom>
            <a:avLst/>
            <a:gdLst>
              <a:gd name="connsiteX0" fmla="*/ 119980 w 1866844"/>
              <a:gd name="connsiteY0" fmla="*/ 0 h 826500"/>
              <a:gd name="connsiteX1" fmla="*/ 1866844 w 1866844"/>
              <a:gd name="connsiteY1" fmla="*/ 0 h 826500"/>
              <a:gd name="connsiteX2" fmla="*/ 1099108 w 1866844"/>
              <a:gd name="connsiteY2" fmla="*/ 826500 h 826500"/>
              <a:gd name="connsiteX3" fmla="*/ 0 w 1866844"/>
              <a:gd name="connsiteY3" fmla="*/ 826500 h 826500"/>
              <a:gd name="connsiteX4" fmla="*/ 0 w 1866844"/>
              <a:gd name="connsiteY4" fmla="*/ 129164 h 826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6844" h="826500">
                <a:moveTo>
                  <a:pt x="119980" y="0"/>
                </a:moveTo>
                <a:lnTo>
                  <a:pt x="1866844" y="0"/>
                </a:lnTo>
                <a:lnTo>
                  <a:pt x="1099108" y="826500"/>
                </a:lnTo>
                <a:lnTo>
                  <a:pt x="0" y="826500"/>
                </a:lnTo>
                <a:lnTo>
                  <a:pt x="0" y="129164"/>
                </a:lnTo>
                <a:close/>
              </a:path>
            </a:pathLst>
          </a:custGeom>
          <a:solidFill>
            <a:srgbClr val="229B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任意多边形 6"/>
          <p:cNvSpPr/>
          <p:nvPr userDrawn="1"/>
        </p:nvSpPr>
        <p:spPr>
          <a:xfrm>
            <a:off x="-16328" y="0"/>
            <a:ext cx="1527695" cy="826500"/>
          </a:xfrm>
          <a:custGeom>
            <a:avLst/>
            <a:gdLst>
              <a:gd name="connsiteX0" fmla="*/ 0 w 1527695"/>
              <a:gd name="connsiteY0" fmla="*/ 0 h 826500"/>
              <a:gd name="connsiteX1" fmla="*/ 1527695 w 1527695"/>
              <a:gd name="connsiteY1" fmla="*/ 0 h 826500"/>
              <a:gd name="connsiteX2" fmla="*/ 759959 w 1527695"/>
              <a:gd name="connsiteY2" fmla="*/ 826500 h 826500"/>
              <a:gd name="connsiteX3" fmla="*/ 0 w 1527695"/>
              <a:gd name="connsiteY3" fmla="*/ 826500 h 826500"/>
            </a:gdLst>
            <a:ahLst/>
            <a:cxnLst>
              <a:cxn ang="0">
                <a:pos x="connsiteX0" y="connsiteY0"/>
              </a:cxn>
              <a:cxn ang="0">
                <a:pos x="connsiteX1" y="connsiteY1"/>
              </a:cxn>
              <a:cxn ang="0">
                <a:pos x="connsiteX2" y="connsiteY2"/>
              </a:cxn>
              <a:cxn ang="0">
                <a:pos x="connsiteX3" y="connsiteY3"/>
              </a:cxn>
            </a:cxnLst>
            <a:rect l="l" t="t" r="r" b="b"/>
            <a:pathLst>
              <a:path w="1527695" h="826500">
                <a:moveTo>
                  <a:pt x="0" y="0"/>
                </a:moveTo>
                <a:lnTo>
                  <a:pt x="1527695" y="0"/>
                </a:lnTo>
                <a:lnTo>
                  <a:pt x="759959" y="826500"/>
                </a:lnTo>
                <a:lnTo>
                  <a:pt x="0" y="826500"/>
                </a:lnTo>
                <a:close/>
              </a:path>
            </a:pathLst>
          </a:custGeom>
          <a:solidFill>
            <a:srgbClr val="1D4B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userDrawn="1"/>
        </p:nvSpPr>
        <p:spPr>
          <a:xfrm>
            <a:off x="82730" y="127413"/>
            <a:ext cx="635000" cy="583565"/>
          </a:xfrm>
          <a:prstGeom prst="rect">
            <a:avLst/>
          </a:prstGeom>
        </p:spPr>
        <p:txBody>
          <a:bodyPr wrap="none">
            <a:spAutoFit/>
          </a:bodyPr>
          <a:lstStyle/>
          <a:p>
            <a:pPr algn="ctr" defTabSz="342900"/>
            <a:r>
              <a:rPr lang="en-US" altLang="zh-CN" sz="3200" dirty="0" smtClean="0">
                <a:solidFill>
                  <a:schemeClr val="bg1"/>
                </a:solidFill>
                <a:latin typeface="Arial" panose="020B0604020202020204" pitchFamily="34" charset="0"/>
                <a:ea typeface="字魂45号-冰宇雅宋" panose="00000500000000000000" pitchFamily="2" charset="-122"/>
                <a:cs typeface="Arial" panose="020B0604020202020204" pitchFamily="34" charset="0"/>
              </a:rPr>
              <a:t>01</a:t>
            </a:r>
            <a:endParaRPr lang="en-US" altLang="zh-CN" sz="3200" dirty="0" smtClean="0">
              <a:solidFill>
                <a:schemeClr val="bg1"/>
              </a:solidFill>
              <a:latin typeface="Arial" panose="020B0604020202020204" pitchFamily="34" charset="0"/>
              <a:ea typeface="字魂45号-冰宇雅宋" panose="00000500000000000000" pitchFamily="2" charset="-122"/>
              <a:cs typeface="Arial" panose="020B0604020202020204" pitchFamily="34" charset="0"/>
            </a:endParaRPr>
          </a:p>
        </p:txBody>
      </p:sp>
    </p:spTree>
  </p:cSld>
  <p:clrMapOvr>
    <a:masterClrMapping/>
  </p:clrMapOvr>
  <p:transition advClick="0" advTm="0"/>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Shape 15"/>
        <p:cNvGrpSpPr/>
        <p:nvPr/>
      </p:nvGrpSpPr>
      <p:grpSpPr>
        <a:xfrm>
          <a:off x="0" y="0"/>
          <a:ext cx="0" cy="0"/>
          <a:chOff x="0" y="0"/>
          <a:chExt cx="0" cy="0"/>
        </a:xfrm>
      </p:grpSpPr>
      <p:sp>
        <p:nvSpPr>
          <p:cNvPr id="11" name="平行四边形 10"/>
          <p:cNvSpPr/>
          <p:nvPr userDrawn="1"/>
        </p:nvSpPr>
        <p:spPr>
          <a:xfrm>
            <a:off x="1082170" y="0"/>
            <a:ext cx="3437209" cy="139700"/>
          </a:xfrm>
          <a:prstGeom prst="parallelogram">
            <a:avLst>
              <a:gd name="adj" fmla="val 92890"/>
            </a:avLst>
          </a:prstGeom>
          <a:solidFill>
            <a:srgbClr val="1A6D9F">
              <a:alpha val="3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2" name="平行四边形 11"/>
          <p:cNvSpPr/>
          <p:nvPr userDrawn="1"/>
        </p:nvSpPr>
        <p:spPr>
          <a:xfrm>
            <a:off x="913479" y="0"/>
            <a:ext cx="3437209" cy="139700"/>
          </a:xfrm>
          <a:prstGeom prst="parallelogram">
            <a:avLst>
              <a:gd name="adj" fmla="val 92890"/>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3" name="任意多边形 12"/>
          <p:cNvSpPr/>
          <p:nvPr userDrawn="1"/>
        </p:nvSpPr>
        <p:spPr>
          <a:xfrm>
            <a:off x="-27421" y="0"/>
            <a:ext cx="1866844" cy="826500"/>
          </a:xfrm>
          <a:custGeom>
            <a:avLst/>
            <a:gdLst>
              <a:gd name="connsiteX0" fmla="*/ 119980 w 1866844"/>
              <a:gd name="connsiteY0" fmla="*/ 0 h 826500"/>
              <a:gd name="connsiteX1" fmla="*/ 1866844 w 1866844"/>
              <a:gd name="connsiteY1" fmla="*/ 0 h 826500"/>
              <a:gd name="connsiteX2" fmla="*/ 1099108 w 1866844"/>
              <a:gd name="connsiteY2" fmla="*/ 826500 h 826500"/>
              <a:gd name="connsiteX3" fmla="*/ 0 w 1866844"/>
              <a:gd name="connsiteY3" fmla="*/ 826500 h 826500"/>
              <a:gd name="connsiteX4" fmla="*/ 0 w 1866844"/>
              <a:gd name="connsiteY4" fmla="*/ 129164 h 826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6844" h="826500">
                <a:moveTo>
                  <a:pt x="119980" y="0"/>
                </a:moveTo>
                <a:lnTo>
                  <a:pt x="1866844" y="0"/>
                </a:lnTo>
                <a:lnTo>
                  <a:pt x="1099108" y="826500"/>
                </a:lnTo>
                <a:lnTo>
                  <a:pt x="0" y="826500"/>
                </a:lnTo>
                <a:lnTo>
                  <a:pt x="0" y="129164"/>
                </a:lnTo>
                <a:close/>
              </a:path>
            </a:pathLst>
          </a:custGeom>
          <a:solidFill>
            <a:srgbClr val="229B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4" name="任意多边形 13"/>
          <p:cNvSpPr/>
          <p:nvPr userDrawn="1"/>
        </p:nvSpPr>
        <p:spPr>
          <a:xfrm>
            <a:off x="-16328" y="0"/>
            <a:ext cx="1527695" cy="826500"/>
          </a:xfrm>
          <a:custGeom>
            <a:avLst/>
            <a:gdLst>
              <a:gd name="connsiteX0" fmla="*/ 0 w 1527695"/>
              <a:gd name="connsiteY0" fmla="*/ 0 h 826500"/>
              <a:gd name="connsiteX1" fmla="*/ 1527695 w 1527695"/>
              <a:gd name="connsiteY1" fmla="*/ 0 h 826500"/>
              <a:gd name="connsiteX2" fmla="*/ 759959 w 1527695"/>
              <a:gd name="connsiteY2" fmla="*/ 826500 h 826500"/>
              <a:gd name="connsiteX3" fmla="*/ 0 w 1527695"/>
              <a:gd name="connsiteY3" fmla="*/ 826500 h 826500"/>
            </a:gdLst>
            <a:ahLst/>
            <a:cxnLst>
              <a:cxn ang="0">
                <a:pos x="connsiteX0" y="connsiteY0"/>
              </a:cxn>
              <a:cxn ang="0">
                <a:pos x="connsiteX1" y="connsiteY1"/>
              </a:cxn>
              <a:cxn ang="0">
                <a:pos x="connsiteX2" y="connsiteY2"/>
              </a:cxn>
              <a:cxn ang="0">
                <a:pos x="connsiteX3" y="connsiteY3"/>
              </a:cxn>
            </a:cxnLst>
            <a:rect l="l" t="t" r="r" b="b"/>
            <a:pathLst>
              <a:path w="1527695" h="826500">
                <a:moveTo>
                  <a:pt x="0" y="0"/>
                </a:moveTo>
                <a:lnTo>
                  <a:pt x="1527695" y="0"/>
                </a:lnTo>
                <a:lnTo>
                  <a:pt x="759959" y="826500"/>
                </a:lnTo>
                <a:lnTo>
                  <a:pt x="0" y="826500"/>
                </a:lnTo>
                <a:close/>
              </a:path>
            </a:pathLst>
          </a:custGeom>
          <a:solidFill>
            <a:srgbClr val="1D4B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 name="矩形 9"/>
          <p:cNvSpPr/>
          <p:nvPr userDrawn="1"/>
        </p:nvSpPr>
        <p:spPr>
          <a:xfrm>
            <a:off x="82730" y="127413"/>
            <a:ext cx="635000" cy="583565"/>
          </a:xfrm>
          <a:prstGeom prst="rect">
            <a:avLst/>
          </a:prstGeom>
        </p:spPr>
        <p:txBody>
          <a:bodyPr wrap="none">
            <a:spAutoFit/>
          </a:bodyPr>
          <a:lstStyle/>
          <a:p>
            <a:pPr algn="ctr" defTabSz="342900"/>
            <a:r>
              <a:rPr lang="en-US" altLang="zh-CN" sz="3200" dirty="0" smtClean="0">
                <a:solidFill>
                  <a:schemeClr val="bg1"/>
                </a:solidFill>
                <a:latin typeface="Arial" panose="020B0604020202020204" pitchFamily="34" charset="0"/>
                <a:ea typeface="字魂45号-冰宇雅宋" panose="00000500000000000000" pitchFamily="2" charset="-122"/>
                <a:cs typeface="Arial" panose="020B0604020202020204" pitchFamily="34" charset="0"/>
              </a:rPr>
              <a:t>02</a:t>
            </a:r>
            <a:endParaRPr lang="en-US" altLang="zh-CN" sz="3200" dirty="0" smtClean="0">
              <a:solidFill>
                <a:schemeClr val="bg1"/>
              </a:solidFill>
              <a:latin typeface="Arial" panose="020B0604020202020204" pitchFamily="34" charset="0"/>
              <a:ea typeface="字魂45号-冰宇雅宋" panose="00000500000000000000" pitchFamily="2" charset="-122"/>
              <a:cs typeface="Arial" panose="020B0604020202020204" pitchFamily="34" charset="0"/>
            </a:endParaRPr>
          </a:p>
        </p:txBody>
      </p:sp>
      <p:pic>
        <p:nvPicPr>
          <p:cNvPr id="2" name="图片 1" descr="图片1"/>
          <p:cNvPicPr>
            <a:picLocks noChangeAspect="1"/>
          </p:cNvPicPr>
          <p:nvPr userDrawn="1"/>
        </p:nvPicPr>
        <p:blipFill>
          <a:blip r:embed="rId2"/>
          <a:stretch>
            <a:fillRect/>
          </a:stretch>
        </p:blipFill>
        <p:spPr>
          <a:xfrm>
            <a:off x="9686925" y="161290"/>
            <a:ext cx="2225675" cy="517525"/>
          </a:xfrm>
          <a:prstGeom prst="rect">
            <a:avLst/>
          </a:prstGeom>
        </p:spPr>
      </p:pic>
    </p:spTree>
  </p:cSld>
  <p:clrMapOvr>
    <a:masterClrMapping/>
  </p:clrMapOvr>
  <p:transition advClick="0" advTm="0"/>
  <p:timing>
    <p:tnLst>
      <p:par>
        <p:cTn id="1" dur="indefinite" restart="never" nodeType="tmRoot"/>
      </p:par>
    </p:tnLst>
  </p:timing>
  <p:hf sldNum="0" hdr="0" dt="0"/>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8" Type="http://schemas.openxmlformats.org/officeDocument/2006/relationships/theme" Target="../theme/theme1.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33F2A8-8CBD-468B-AA6A-F8CAED4E20B6}"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AE9CAC-F920-4200-ACA4-5C56121F27E1}"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ransition advClick="0" advTm="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tags" Target="../tags/tag4.xml"/></Relationships>
</file>

<file path=ppt/slides/_rels/slide10.xml.rels><?xml version="1.0" encoding="UTF-8" standalone="yes"?>
<Relationships xmlns="http://schemas.openxmlformats.org/package/2006/relationships"><Relationship Id="rId9" Type="http://schemas.openxmlformats.org/officeDocument/2006/relationships/tags" Target="../tags/tag147.xml"/><Relationship Id="rId8" Type="http://schemas.openxmlformats.org/officeDocument/2006/relationships/tags" Target="../tags/tag146.xml"/><Relationship Id="rId7" Type="http://schemas.openxmlformats.org/officeDocument/2006/relationships/tags" Target="../tags/tag145.xml"/><Relationship Id="rId6" Type="http://schemas.openxmlformats.org/officeDocument/2006/relationships/tags" Target="../tags/tag144.xml"/><Relationship Id="rId5" Type="http://schemas.openxmlformats.org/officeDocument/2006/relationships/tags" Target="../tags/tag143.xml"/><Relationship Id="rId4" Type="http://schemas.openxmlformats.org/officeDocument/2006/relationships/tags" Target="../tags/tag142.xml"/><Relationship Id="rId3" Type="http://schemas.openxmlformats.org/officeDocument/2006/relationships/tags" Target="../tags/tag141.xml"/><Relationship Id="rId23" Type="http://schemas.openxmlformats.org/officeDocument/2006/relationships/slideLayout" Target="../slideLayouts/slideLayout6.xml"/><Relationship Id="rId22" Type="http://schemas.openxmlformats.org/officeDocument/2006/relationships/tags" Target="../tags/tag160.xml"/><Relationship Id="rId21" Type="http://schemas.openxmlformats.org/officeDocument/2006/relationships/tags" Target="../tags/tag159.xml"/><Relationship Id="rId20" Type="http://schemas.openxmlformats.org/officeDocument/2006/relationships/tags" Target="../tags/tag158.xml"/><Relationship Id="rId2" Type="http://schemas.openxmlformats.org/officeDocument/2006/relationships/tags" Target="../tags/tag140.xml"/><Relationship Id="rId19" Type="http://schemas.openxmlformats.org/officeDocument/2006/relationships/tags" Target="../tags/tag157.xml"/><Relationship Id="rId18" Type="http://schemas.openxmlformats.org/officeDocument/2006/relationships/tags" Target="../tags/tag156.xml"/><Relationship Id="rId17" Type="http://schemas.openxmlformats.org/officeDocument/2006/relationships/tags" Target="../tags/tag155.xml"/><Relationship Id="rId16" Type="http://schemas.openxmlformats.org/officeDocument/2006/relationships/tags" Target="../tags/tag154.xml"/><Relationship Id="rId15" Type="http://schemas.openxmlformats.org/officeDocument/2006/relationships/tags" Target="../tags/tag153.xml"/><Relationship Id="rId14" Type="http://schemas.openxmlformats.org/officeDocument/2006/relationships/tags" Target="../tags/tag152.xml"/><Relationship Id="rId13" Type="http://schemas.openxmlformats.org/officeDocument/2006/relationships/tags" Target="../tags/tag151.xml"/><Relationship Id="rId12" Type="http://schemas.openxmlformats.org/officeDocument/2006/relationships/tags" Target="../tags/tag150.xml"/><Relationship Id="rId11" Type="http://schemas.openxmlformats.org/officeDocument/2006/relationships/tags" Target="../tags/tag149.xml"/><Relationship Id="rId10" Type="http://schemas.openxmlformats.org/officeDocument/2006/relationships/tags" Target="../tags/tag148.xml"/><Relationship Id="rId1" Type="http://schemas.openxmlformats.org/officeDocument/2006/relationships/tags" Target="../tags/tag139.xml"/></Relationships>
</file>

<file path=ppt/slides/_rels/slide11.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3.xml"/><Relationship Id="rId2" Type="http://schemas.openxmlformats.org/officeDocument/2006/relationships/tags" Target="../tags/tag162.xml"/><Relationship Id="rId1" Type="http://schemas.openxmlformats.org/officeDocument/2006/relationships/tags" Target="../tags/tag161.xml"/></Relationships>
</file>

<file path=ppt/slides/_rels/slide12.xml.rels><?xml version="1.0" encoding="UTF-8" standalone="yes"?>
<Relationships xmlns="http://schemas.openxmlformats.org/package/2006/relationships"><Relationship Id="rId9" Type="http://schemas.openxmlformats.org/officeDocument/2006/relationships/tags" Target="../tags/tag171.xml"/><Relationship Id="rId8" Type="http://schemas.openxmlformats.org/officeDocument/2006/relationships/tags" Target="../tags/tag170.xml"/><Relationship Id="rId7" Type="http://schemas.openxmlformats.org/officeDocument/2006/relationships/tags" Target="../tags/tag169.xml"/><Relationship Id="rId6" Type="http://schemas.openxmlformats.org/officeDocument/2006/relationships/tags" Target="../tags/tag168.xml"/><Relationship Id="rId5" Type="http://schemas.openxmlformats.org/officeDocument/2006/relationships/tags" Target="../tags/tag167.xml"/><Relationship Id="rId4" Type="http://schemas.openxmlformats.org/officeDocument/2006/relationships/tags" Target="../tags/tag166.xml"/><Relationship Id="rId3" Type="http://schemas.openxmlformats.org/officeDocument/2006/relationships/tags" Target="../tags/tag165.xml"/><Relationship Id="rId2" Type="http://schemas.openxmlformats.org/officeDocument/2006/relationships/tags" Target="../tags/tag164.xml"/><Relationship Id="rId19" Type="http://schemas.openxmlformats.org/officeDocument/2006/relationships/slideLayout" Target="../slideLayouts/slideLayout6.xml"/><Relationship Id="rId18" Type="http://schemas.openxmlformats.org/officeDocument/2006/relationships/tags" Target="../tags/tag180.xml"/><Relationship Id="rId17" Type="http://schemas.openxmlformats.org/officeDocument/2006/relationships/tags" Target="../tags/tag179.xml"/><Relationship Id="rId16" Type="http://schemas.openxmlformats.org/officeDocument/2006/relationships/tags" Target="../tags/tag178.xml"/><Relationship Id="rId15" Type="http://schemas.openxmlformats.org/officeDocument/2006/relationships/tags" Target="../tags/tag177.xml"/><Relationship Id="rId14" Type="http://schemas.openxmlformats.org/officeDocument/2006/relationships/tags" Target="../tags/tag176.xml"/><Relationship Id="rId13" Type="http://schemas.openxmlformats.org/officeDocument/2006/relationships/tags" Target="../tags/tag175.xml"/><Relationship Id="rId12" Type="http://schemas.openxmlformats.org/officeDocument/2006/relationships/tags" Target="../tags/tag174.xml"/><Relationship Id="rId11" Type="http://schemas.openxmlformats.org/officeDocument/2006/relationships/tags" Target="../tags/tag173.xml"/><Relationship Id="rId10" Type="http://schemas.openxmlformats.org/officeDocument/2006/relationships/tags" Target="../tags/tag172.xml"/><Relationship Id="rId1" Type="http://schemas.openxmlformats.org/officeDocument/2006/relationships/tags" Target="../tags/tag163.xml"/></Relationships>
</file>

<file path=ppt/slides/_rels/slide13.xml.rels><?xml version="1.0" encoding="UTF-8" standalone="yes"?>
<Relationships xmlns="http://schemas.openxmlformats.org/package/2006/relationships"><Relationship Id="rId4" Type="http://schemas.openxmlformats.org/officeDocument/2006/relationships/notesSlide" Target="../notesSlides/notesSlide6.xml"/><Relationship Id="rId3" Type="http://schemas.openxmlformats.org/officeDocument/2006/relationships/slideLayout" Target="../slideLayouts/slideLayout3.xml"/><Relationship Id="rId2" Type="http://schemas.openxmlformats.org/officeDocument/2006/relationships/tags" Target="../tags/tag182.xml"/><Relationship Id="rId1" Type="http://schemas.openxmlformats.org/officeDocument/2006/relationships/tags" Target="../tags/tag181.xml"/></Relationships>
</file>

<file path=ppt/slides/_rels/slide14.xml.rels><?xml version="1.0" encoding="UTF-8" standalone="yes"?>
<Relationships xmlns="http://schemas.openxmlformats.org/package/2006/relationships"><Relationship Id="rId9" Type="http://schemas.openxmlformats.org/officeDocument/2006/relationships/tags" Target="../tags/tag191.xml"/><Relationship Id="rId8" Type="http://schemas.openxmlformats.org/officeDocument/2006/relationships/tags" Target="../tags/tag190.xml"/><Relationship Id="rId7" Type="http://schemas.openxmlformats.org/officeDocument/2006/relationships/tags" Target="../tags/tag189.xml"/><Relationship Id="rId6" Type="http://schemas.openxmlformats.org/officeDocument/2006/relationships/tags" Target="../tags/tag188.xml"/><Relationship Id="rId5" Type="http://schemas.openxmlformats.org/officeDocument/2006/relationships/tags" Target="../tags/tag187.xml"/><Relationship Id="rId4" Type="http://schemas.openxmlformats.org/officeDocument/2006/relationships/tags" Target="../tags/tag186.xml"/><Relationship Id="rId31" Type="http://schemas.openxmlformats.org/officeDocument/2006/relationships/notesSlide" Target="../notesSlides/notesSlide7.xml"/><Relationship Id="rId30" Type="http://schemas.openxmlformats.org/officeDocument/2006/relationships/slideLayout" Target="../slideLayouts/slideLayout6.xml"/><Relationship Id="rId3" Type="http://schemas.openxmlformats.org/officeDocument/2006/relationships/tags" Target="../tags/tag185.xml"/><Relationship Id="rId29" Type="http://schemas.openxmlformats.org/officeDocument/2006/relationships/tags" Target="../tags/tag211.xml"/><Relationship Id="rId28" Type="http://schemas.openxmlformats.org/officeDocument/2006/relationships/tags" Target="../tags/tag210.xml"/><Relationship Id="rId27" Type="http://schemas.openxmlformats.org/officeDocument/2006/relationships/tags" Target="../tags/tag209.xml"/><Relationship Id="rId26" Type="http://schemas.openxmlformats.org/officeDocument/2006/relationships/tags" Target="../tags/tag208.xml"/><Relationship Id="rId25" Type="http://schemas.openxmlformats.org/officeDocument/2006/relationships/tags" Target="../tags/tag207.xml"/><Relationship Id="rId24" Type="http://schemas.openxmlformats.org/officeDocument/2006/relationships/tags" Target="../tags/tag206.xml"/><Relationship Id="rId23" Type="http://schemas.openxmlformats.org/officeDocument/2006/relationships/tags" Target="../tags/tag205.xml"/><Relationship Id="rId22" Type="http://schemas.openxmlformats.org/officeDocument/2006/relationships/tags" Target="../tags/tag204.xml"/><Relationship Id="rId21" Type="http://schemas.openxmlformats.org/officeDocument/2006/relationships/tags" Target="../tags/tag203.xml"/><Relationship Id="rId20" Type="http://schemas.openxmlformats.org/officeDocument/2006/relationships/tags" Target="../tags/tag202.xml"/><Relationship Id="rId2" Type="http://schemas.openxmlformats.org/officeDocument/2006/relationships/tags" Target="../tags/tag184.xml"/><Relationship Id="rId19" Type="http://schemas.openxmlformats.org/officeDocument/2006/relationships/tags" Target="../tags/tag201.xml"/><Relationship Id="rId18" Type="http://schemas.openxmlformats.org/officeDocument/2006/relationships/tags" Target="../tags/tag200.xml"/><Relationship Id="rId17" Type="http://schemas.openxmlformats.org/officeDocument/2006/relationships/tags" Target="../tags/tag199.xml"/><Relationship Id="rId16" Type="http://schemas.openxmlformats.org/officeDocument/2006/relationships/tags" Target="../tags/tag198.xml"/><Relationship Id="rId15" Type="http://schemas.openxmlformats.org/officeDocument/2006/relationships/tags" Target="../tags/tag197.xml"/><Relationship Id="rId14" Type="http://schemas.openxmlformats.org/officeDocument/2006/relationships/tags" Target="../tags/tag196.xml"/><Relationship Id="rId13" Type="http://schemas.openxmlformats.org/officeDocument/2006/relationships/tags" Target="../tags/tag195.xml"/><Relationship Id="rId12" Type="http://schemas.openxmlformats.org/officeDocument/2006/relationships/tags" Target="../tags/tag194.xml"/><Relationship Id="rId11" Type="http://schemas.openxmlformats.org/officeDocument/2006/relationships/tags" Target="../tags/tag193.xml"/><Relationship Id="rId10" Type="http://schemas.openxmlformats.org/officeDocument/2006/relationships/tags" Target="../tags/tag192.xml"/><Relationship Id="rId1" Type="http://schemas.openxmlformats.org/officeDocument/2006/relationships/tags" Target="../tags/tag183.xml"/></Relationships>
</file>

<file path=ppt/slides/_rels/slide15.xml.rels><?xml version="1.0" encoding="UTF-8" standalone="yes"?>
<Relationships xmlns="http://schemas.openxmlformats.org/package/2006/relationships"><Relationship Id="rId9" Type="http://schemas.openxmlformats.org/officeDocument/2006/relationships/tags" Target="../tags/tag220.xml"/><Relationship Id="rId8" Type="http://schemas.openxmlformats.org/officeDocument/2006/relationships/tags" Target="../tags/tag219.xml"/><Relationship Id="rId7" Type="http://schemas.openxmlformats.org/officeDocument/2006/relationships/tags" Target="../tags/tag218.xml"/><Relationship Id="rId6" Type="http://schemas.openxmlformats.org/officeDocument/2006/relationships/tags" Target="../tags/tag217.xml"/><Relationship Id="rId5" Type="http://schemas.openxmlformats.org/officeDocument/2006/relationships/tags" Target="../tags/tag216.xml"/><Relationship Id="rId4" Type="http://schemas.openxmlformats.org/officeDocument/2006/relationships/tags" Target="../tags/tag215.xml"/><Relationship Id="rId3" Type="http://schemas.openxmlformats.org/officeDocument/2006/relationships/tags" Target="../tags/tag214.xml"/><Relationship Id="rId25" Type="http://schemas.openxmlformats.org/officeDocument/2006/relationships/notesSlide" Target="../notesSlides/notesSlide8.xml"/><Relationship Id="rId24" Type="http://schemas.openxmlformats.org/officeDocument/2006/relationships/slideLayout" Target="../slideLayouts/slideLayout6.xml"/><Relationship Id="rId23" Type="http://schemas.openxmlformats.org/officeDocument/2006/relationships/tags" Target="../tags/tag234.xml"/><Relationship Id="rId22" Type="http://schemas.openxmlformats.org/officeDocument/2006/relationships/tags" Target="../tags/tag233.xml"/><Relationship Id="rId21" Type="http://schemas.openxmlformats.org/officeDocument/2006/relationships/tags" Target="../tags/tag232.xml"/><Relationship Id="rId20" Type="http://schemas.openxmlformats.org/officeDocument/2006/relationships/tags" Target="../tags/tag231.xml"/><Relationship Id="rId2" Type="http://schemas.openxmlformats.org/officeDocument/2006/relationships/tags" Target="../tags/tag213.xml"/><Relationship Id="rId19" Type="http://schemas.openxmlformats.org/officeDocument/2006/relationships/tags" Target="../tags/tag230.xml"/><Relationship Id="rId18" Type="http://schemas.openxmlformats.org/officeDocument/2006/relationships/tags" Target="../tags/tag229.xml"/><Relationship Id="rId17" Type="http://schemas.openxmlformats.org/officeDocument/2006/relationships/tags" Target="../tags/tag228.xml"/><Relationship Id="rId16" Type="http://schemas.openxmlformats.org/officeDocument/2006/relationships/tags" Target="../tags/tag227.xml"/><Relationship Id="rId15" Type="http://schemas.openxmlformats.org/officeDocument/2006/relationships/tags" Target="../tags/tag226.xml"/><Relationship Id="rId14" Type="http://schemas.openxmlformats.org/officeDocument/2006/relationships/tags" Target="../tags/tag225.xml"/><Relationship Id="rId13" Type="http://schemas.openxmlformats.org/officeDocument/2006/relationships/tags" Target="../tags/tag224.xml"/><Relationship Id="rId12" Type="http://schemas.openxmlformats.org/officeDocument/2006/relationships/tags" Target="../tags/tag223.xml"/><Relationship Id="rId11" Type="http://schemas.openxmlformats.org/officeDocument/2006/relationships/tags" Target="../tags/tag222.xml"/><Relationship Id="rId10" Type="http://schemas.openxmlformats.org/officeDocument/2006/relationships/tags" Target="../tags/tag221.xml"/><Relationship Id="rId1" Type="http://schemas.openxmlformats.org/officeDocument/2006/relationships/tags" Target="../tags/tag212.xml"/></Relationships>
</file>

<file path=ppt/slides/_rels/slide16.xml.rels><?xml version="1.0" encoding="UTF-8" standalone="yes"?>
<Relationships xmlns="http://schemas.openxmlformats.org/package/2006/relationships"><Relationship Id="rId9" Type="http://schemas.openxmlformats.org/officeDocument/2006/relationships/tags" Target="../tags/tag243.xml"/><Relationship Id="rId8" Type="http://schemas.openxmlformats.org/officeDocument/2006/relationships/tags" Target="../tags/tag242.xml"/><Relationship Id="rId7" Type="http://schemas.openxmlformats.org/officeDocument/2006/relationships/tags" Target="../tags/tag241.xml"/><Relationship Id="rId6" Type="http://schemas.openxmlformats.org/officeDocument/2006/relationships/tags" Target="../tags/tag240.xml"/><Relationship Id="rId53" Type="http://schemas.openxmlformats.org/officeDocument/2006/relationships/notesSlide" Target="../notesSlides/notesSlide9.xml"/><Relationship Id="rId52" Type="http://schemas.openxmlformats.org/officeDocument/2006/relationships/slideLayout" Target="../slideLayouts/slideLayout6.xml"/><Relationship Id="rId51" Type="http://schemas.openxmlformats.org/officeDocument/2006/relationships/tags" Target="../tags/tag285.xml"/><Relationship Id="rId50" Type="http://schemas.openxmlformats.org/officeDocument/2006/relationships/tags" Target="../tags/tag284.xml"/><Relationship Id="rId5" Type="http://schemas.openxmlformats.org/officeDocument/2006/relationships/tags" Target="../tags/tag239.xml"/><Relationship Id="rId49" Type="http://schemas.openxmlformats.org/officeDocument/2006/relationships/tags" Target="../tags/tag283.xml"/><Relationship Id="rId48" Type="http://schemas.openxmlformats.org/officeDocument/2006/relationships/tags" Target="../tags/tag282.xml"/><Relationship Id="rId47" Type="http://schemas.openxmlformats.org/officeDocument/2006/relationships/tags" Target="../tags/tag281.xml"/><Relationship Id="rId46" Type="http://schemas.openxmlformats.org/officeDocument/2006/relationships/tags" Target="../tags/tag280.xml"/><Relationship Id="rId45" Type="http://schemas.openxmlformats.org/officeDocument/2006/relationships/tags" Target="../tags/tag279.xml"/><Relationship Id="rId44" Type="http://schemas.openxmlformats.org/officeDocument/2006/relationships/tags" Target="../tags/tag278.xml"/><Relationship Id="rId43" Type="http://schemas.openxmlformats.org/officeDocument/2006/relationships/tags" Target="../tags/tag277.xml"/><Relationship Id="rId42" Type="http://schemas.openxmlformats.org/officeDocument/2006/relationships/tags" Target="../tags/tag276.xml"/><Relationship Id="rId41" Type="http://schemas.openxmlformats.org/officeDocument/2006/relationships/tags" Target="../tags/tag275.xml"/><Relationship Id="rId40" Type="http://schemas.openxmlformats.org/officeDocument/2006/relationships/tags" Target="../tags/tag274.xml"/><Relationship Id="rId4" Type="http://schemas.openxmlformats.org/officeDocument/2006/relationships/tags" Target="../tags/tag238.xml"/><Relationship Id="rId39" Type="http://schemas.openxmlformats.org/officeDocument/2006/relationships/tags" Target="../tags/tag273.xml"/><Relationship Id="rId38" Type="http://schemas.openxmlformats.org/officeDocument/2006/relationships/tags" Target="../tags/tag272.xml"/><Relationship Id="rId37" Type="http://schemas.openxmlformats.org/officeDocument/2006/relationships/tags" Target="../tags/tag271.xml"/><Relationship Id="rId36" Type="http://schemas.openxmlformats.org/officeDocument/2006/relationships/tags" Target="../tags/tag270.xml"/><Relationship Id="rId35" Type="http://schemas.openxmlformats.org/officeDocument/2006/relationships/tags" Target="../tags/tag269.xml"/><Relationship Id="rId34" Type="http://schemas.openxmlformats.org/officeDocument/2006/relationships/tags" Target="../tags/tag268.xml"/><Relationship Id="rId33" Type="http://schemas.openxmlformats.org/officeDocument/2006/relationships/tags" Target="../tags/tag267.xml"/><Relationship Id="rId32" Type="http://schemas.openxmlformats.org/officeDocument/2006/relationships/tags" Target="../tags/tag266.xml"/><Relationship Id="rId31" Type="http://schemas.openxmlformats.org/officeDocument/2006/relationships/tags" Target="../tags/tag265.xml"/><Relationship Id="rId30" Type="http://schemas.openxmlformats.org/officeDocument/2006/relationships/tags" Target="../tags/tag264.xml"/><Relationship Id="rId3" Type="http://schemas.openxmlformats.org/officeDocument/2006/relationships/tags" Target="../tags/tag237.xml"/><Relationship Id="rId29" Type="http://schemas.openxmlformats.org/officeDocument/2006/relationships/tags" Target="../tags/tag263.xml"/><Relationship Id="rId28" Type="http://schemas.openxmlformats.org/officeDocument/2006/relationships/tags" Target="../tags/tag262.xml"/><Relationship Id="rId27" Type="http://schemas.openxmlformats.org/officeDocument/2006/relationships/tags" Target="../tags/tag261.xml"/><Relationship Id="rId26" Type="http://schemas.openxmlformats.org/officeDocument/2006/relationships/tags" Target="../tags/tag260.xml"/><Relationship Id="rId25" Type="http://schemas.openxmlformats.org/officeDocument/2006/relationships/tags" Target="../tags/tag259.xml"/><Relationship Id="rId24" Type="http://schemas.openxmlformats.org/officeDocument/2006/relationships/tags" Target="../tags/tag258.xml"/><Relationship Id="rId23" Type="http://schemas.openxmlformats.org/officeDocument/2006/relationships/tags" Target="../tags/tag257.xml"/><Relationship Id="rId22" Type="http://schemas.openxmlformats.org/officeDocument/2006/relationships/tags" Target="../tags/tag256.xml"/><Relationship Id="rId21" Type="http://schemas.openxmlformats.org/officeDocument/2006/relationships/tags" Target="../tags/tag255.xml"/><Relationship Id="rId20" Type="http://schemas.openxmlformats.org/officeDocument/2006/relationships/tags" Target="../tags/tag254.xml"/><Relationship Id="rId2" Type="http://schemas.openxmlformats.org/officeDocument/2006/relationships/tags" Target="../tags/tag236.xml"/><Relationship Id="rId19" Type="http://schemas.openxmlformats.org/officeDocument/2006/relationships/tags" Target="../tags/tag253.xml"/><Relationship Id="rId18" Type="http://schemas.openxmlformats.org/officeDocument/2006/relationships/tags" Target="../tags/tag252.xml"/><Relationship Id="rId17" Type="http://schemas.openxmlformats.org/officeDocument/2006/relationships/tags" Target="../tags/tag251.xml"/><Relationship Id="rId16" Type="http://schemas.openxmlformats.org/officeDocument/2006/relationships/tags" Target="../tags/tag250.xml"/><Relationship Id="rId15" Type="http://schemas.openxmlformats.org/officeDocument/2006/relationships/tags" Target="../tags/tag249.xml"/><Relationship Id="rId14" Type="http://schemas.openxmlformats.org/officeDocument/2006/relationships/tags" Target="../tags/tag248.xml"/><Relationship Id="rId13" Type="http://schemas.openxmlformats.org/officeDocument/2006/relationships/tags" Target="../tags/tag247.xml"/><Relationship Id="rId12" Type="http://schemas.openxmlformats.org/officeDocument/2006/relationships/tags" Target="../tags/tag246.xml"/><Relationship Id="rId11" Type="http://schemas.openxmlformats.org/officeDocument/2006/relationships/tags" Target="../tags/tag245.xml"/><Relationship Id="rId10" Type="http://schemas.openxmlformats.org/officeDocument/2006/relationships/tags" Target="../tags/tag244.xml"/><Relationship Id="rId1" Type="http://schemas.openxmlformats.org/officeDocument/2006/relationships/tags" Target="../tags/tag23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9" Type="http://schemas.openxmlformats.org/officeDocument/2006/relationships/tags" Target="../tags/tag15.xml"/><Relationship Id="rId8" Type="http://schemas.openxmlformats.org/officeDocument/2006/relationships/tags" Target="../tags/tag14.xml"/><Relationship Id="rId7" Type="http://schemas.openxmlformats.org/officeDocument/2006/relationships/tags" Target="../tags/tag13.xml"/><Relationship Id="rId6" Type="http://schemas.openxmlformats.org/officeDocument/2006/relationships/tags" Target="../tags/tag12.xml"/><Relationship Id="rId5" Type="http://schemas.openxmlformats.org/officeDocument/2006/relationships/tags" Target="../tags/tag11.xml"/><Relationship Id="rId4" Type="http://schemas.openxmlformats.org/officeDocument/2006/relationships/tags" Target="../tags/tag10.xml"/><Relationship Id="rId3" Type="http://schemas.openxmlformats.org/officeDocument/2006/relationships/tags" Target="../tags/tag9.xml"/><Relationship Id="rId2" Type="http://schemas.openxmlformats.org/officeDocument/2006/relationships/tags" Target="../tags/tag8.xml"/><Relationship Id="rId13" Type="http://schemas.openxmlformats.org/officeDocument/2006/relationships/slideLayout" Target="../slideLayouts/slideLayout2.xml"/><Relationship Id="rId12" Type="http://schemas.openxmlformats.org/officeDocument/2006/relationships/tags" Target="../tags/tag18.xml"/><Relationship Id="rId11" Type="http://schemas.openxmlformats.org/officeDocument/2006/relationships/tags" Target="../tags/tag17.xml"/><Relationship Id="rId10" Type="http://schemas.openxmlformats.org/officeDocument/2006/relationships/tags" Target="../tags/tag16.xml"/><Relationship Id="rId1" Type="http://schemas.openxmlformats.org/officeDocument/2006/relationships/tags" Target="../tags/tag7.xml"/></Relationships>
</file>

<file path=ppt/slides/_rels/slide3.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3.xml"/><Relationship Id="rId2" Type="http://schemas.openxmlformats.org/officeDocument/2006/relationships/tags" Target="../tags/tag20.xml"/><Relationship Id="rId1" Type="http://schemas.openxmlformats.org/officeDocument/2006/relationships/tags" Target="../tags/tag19.xml"/></Relationships>
</file>

<file path=ppt/slides/_rels/slide4.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6" Type="http://schemas.openxmlformats.org/officeDocument/2006/relationships/notesSlide" Target="../notesSlides/notesSlide2.xml"/><Relationship Id="rId25" Type="http://schemas.openxmlformats.org/officeDocument/2006/relationships/slideLayout" Target="../slideLayouts/slideLayout6.xml"/><Relationship Id="rId24" Type="http://schemas.openxmlformats.org/officeDocument/2006/relationships/tags" Target="../tags/tag44.xml"/><Relationship Id="rId23" Type="http://schemas.openxmlformats.org/officeDocument/2006/relationships/tags" Target="../tags/tag43.xml"/><Relationship Id="rId22" Type="http://schemas.openxmlformats.org/officeDocument/2006/relationships/tags" Target="../tags/tag42.xml"/><Relationship Id="rId21" Type="http://schemas.openxmlformats.org/officeDocument/2006/relationships/tags" Target="../tags/tag41.xml"/><Relationship Id="rId20" Type="http://schemas.openxmlformats.org/officeDocument/2006/relationships/tags" Target="../tags/tag40.xml"/><Relationship Id="rId2" Type="http://schemas.openxmlformats.org/officeDocument/2006/relationships/tags" Target="../tags/tag22.xml"/><Relationship Id="rId19" Type="http://schemas.openxmlformats.org/officeDocument/2006/relationships/tags" Target="../tags/tag39.xml"/><Relationship Id="rId18" Type="http://schemas.openxmlformats.org/officeDocument/2006/relationships/tags" Target="../tags/tag38.xml"/><Relationship Id="rId17" Type="http://schemas.openxmlformats.org/officeDocument/2006/relationships/tags" Target="../tags/tag37.xml"/><Relationship Id="rId16" Type="http://schemas.openxmlformats.org/officeDocument/2006/relationships/tags" Target="../tags/tag36.xml"/><Relationship Id="rId15" Type="http://schemas.openxmlformats.org/officeDocument/2006/relationships/tags" Target="../tags/tag35.xml"/><Relationship Id="rId14" Type="http://schemas.openxmlformats.org/officeDocument/2006/relationships/tags" Target="../tags/tag34.xml"/><Relationship Id="rId13" Type="http://schemas.openxmlformats.org/officeDocument/2006/relationships/tags" Target="../tags/tag33.xml"/><Relationship Id="rId12" Type="http://schemas.openxmlformats.org/officeDocument/2006/relationships/tags" Target="../tags/tag32.xml"/><Relationship Id="rId11" Type="http://schemas.openxmlformats.org/officeDocument/2006/relationships/tags" Target="../tags/tag31.xml"/><Relationship Id="rId10" Type="http://schemas.openxmlformats.org/officeDocument/2006/relationships/tags" Target="../tags/tag30.xml"/><Relationship Id="rId1" Type="http://schemas.openxmlformats.org/officeDocument/2006/relationships/tags" Target="../tags/tag21.xml"/></Relationships>
</file>

<file path=ppt/slides/_rels/slide5.xml.rels><?xml version="1.0" encoding="UTF-8" standalone="yes"?>
<Relationships xmlns="http://schemas.openxmlformats.org/package/2006/relationships"><Relationship Id="rId9" Type="http://schemas.openxmlformats.org/officeDocument/2006/relationships/tags" Target="../tags/tag53.xml"/><Relationship Id="rId8" Type="http://schemas.openxmlformats.org/officeDocument/2006/relationships/tags" Target="../tags/tag52.xml"/><Relationship Id="rId7" Type="http://schemas.openxmlformats.org/officeDocument/2006/relationships/tags" Target="../tags/tag51.xml"/><Relationship Id="rId6" Type="http://schemas.openxmlformats.org/officeDocument/2006/relationships/tags" Target="../tags/tag50.xml"/><Relationship Id="rId5" Type="http://schemas.openxmlformats.org/officeDocument/2006/relationships/tags" Target="../tags/tag49.xml"/><Relationship Id="rId4" Type="http://schemas.openxmlformats.org/officeDocument/2006/relationships/tags" Target="../tags/tag48.xml"/><Relationship Id="rId3" Type="http://schemas.openxmlformats.org/officeDocument/2006/relationships/tags" Target="../tags/tag47.xml"/><Relationship Id="rId2" Type="http://schemas.openxmlformats.org/officeDocument/2006/relationships/tags" Target="../tags/tag46.xml"/><Relationship Id="rId19" Type="http://schemas.openxmlformats.org/officeDocument/2006/relationships/notesSlide" Target="../notesSlides/notesSlide3.xml"/><Relationship Id="rId18" Type="http://schemas.openxmlformats.org/officeDocument/2006/relationships/slideLayout" Target="../slideLayouts/slideLayout6.xml"/><Relationship Id="rId17" Type="http://schemas.openxmlformats.org/officeDocument/2006/relationships/tags" Target="../tags/tag61.xml"/><Relationship Id="rId16" Type="http://schemas.openxmlformats.org/officeDocument/2006/relationships/tags" Target="../tags/tag60.xml"/><Relationship Id="rId15" Type="http://schemas.openxmlformats.org/officeDocument/2006/relationships/tags" Target="../tags/tag59.xml"/><Relationship Id="rId14" Type="http://schemas.openxmlformats.org/officeDocument/2006/relationships/tags" Target="../tags/tag58.xml"/><Relationship Id="rId13" Type="http://schemas.openxmlformats.org/officeDocument/2006/relationships/tags" Target="../tags/tag57.xml"/><Relationship Id="rId12" Type="http://schemas.openxmlformats.org/officeDocument/2006/relationships/tags" Target="../tags/tag56.xml"/><Relationship Id="rId11" Type="http://schemas.openxmlformats.org/officeDocument/2006/relationships/tags" Target="../tags/tag55.xml"/><Relationship Id="rId10" Type="http://schemas.openxmlformats.org/officeDocument/2006/relationships/tags" Target="../tags/tag54.xml"/><Relationship Id="rId1" Type="http://schemas.openxmlformats.org/officeDocument/2006/relationships/tags" Target="../tags/tag45.xml"/></Relationships>
</file>

<file path=ppt/slides/_rels/slide6.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3.xml"/><Relationship Id="rId2" Type="http://schemas.openxmlformats.org/officeDocument/2006/relationships/tags" Target="../tags/tag63.xml"/><Relationship Id="rId1" Type="http://schemas.openxmlformats.org/officeDocument/2006/relationships/tags" Target="../tags/tag62.xml"/></Relationships>
</file>

<file path=ppt/slides/_rels/slide7.xml.rels><?xml version="1.0" encoding="UTF-8" standalone="yes"?>
<Relationships xmlns="http://schemas.openxmlformats.org/package/2006/relationships"><Relationship Id="rId9" Type="http://schemas.openxmlformats.org/officeDocument/2006/relationships/tags" Target="../tags/tag72.xml"/><Relationship Id="rId8" Type="http://schemas.openxmlformats.org/officeDocument/2006/relationships/tags" Target="../tags/tag71.xml"/><Relationship Id="rId7" Type="http://schemas.openxmlformats.org/officeDocument/2006/relationships/tags" Target="../tags/tag70.xml"/><Relationship Id="rId6" Type="http://schemas.openxmlformats.org/officeDocument/2006/relationships/tags" Target="../tags/tag69.xml"/><Relationship Id="rId5" Type="http://schemas.openxmlformats.org/officeDocument/2006/relationships/tags" Target="../tags/tag68.xml"/><Relationship Id="rId4" Type="http://schemas.openxmlformats.org/officeDocument/2006/relationships/tags" Target="../tags/tag67.xml"/><Relationship Id="rId3" Type="http://schemas.openxmlformats.org/officeDocument/2006/relationships/tags" Target="../tags/tag66.xml"/><Relationship Id="rId2" Type="http://schemas.openxmlformats.org/officeDocument/2006/relationships/tags" Target="../tags/tag65.xml"/><Relationship Id="rId17" Type="http://schemas.openxmlformats.org/officeDocument/2006/relationships/slideLayout" Target="../slideLayouts/slideLayout6.xml"/><Relationship Id="rId16" Type="http://schemas.openxmlformats.org/officeDocument/2006/relationships/tags" Target="../tags/tag79.xml"/><Relationship Id="rId15" Type="http://schemas.openxmlformats.org/officeDocument/2006/relationships/tags" Target="../tags/tag78.xml"/><Relationship Id="rId14" Type="http://schemas.openxmlformats.org/officeDocument/2006/relationships/tags" Target="../tags/tag77.xml"/><Relationship Id="rId13" Type="http://schemas.openxmlformats.org/officeDocument/2006/relationships/tags" Target="../tags/tag76.xml"/><Relationship Id="rId12" Type="http://schemas.openxmlformats.org/officeDocument/2006/relationships/tags" Target="../tags/tag75.xml"/><Relationship Id="rId11" Type="http://schemas.openxmlformats.org/officeDocument/2006/relationships/tags" Target="../tags/tag74.xml"/><Relationship Id="rId10" Type="http://schemas.openxmlformats.org/officeDocument/2006/relationships/tags" Target="../tags/tag73.xml"/><Relationship Id="rId1" Type="http://schemas.openxmlformats.org/officeDocument/2006/relationships/tags" Target="../tags/tag64.xml"/></Relationships>
</file>

<file path=ppt/slides/_rels/slide8.xml.rels><?xml version="1.0" encoding="UTF-8" standalone="yes"?>
<Relationships xmlns="http://schemas.openxmlformats.org/package/2006/relationships"><Relationship Id="rId9" Type="http://schemas.openxmlformats.org/officeDocument/2006/relationships/tags" Target="../tags/tag88.xml"/><Relationship Id="rId8" Type="http://schemas.openxmlformats.org/officeDocument/2006/relationships/tags" Target="../tags/tag87.xml"/><Relationship Id="rId7" Type="http://schemas.openxmlformats.org/officeDocument/2006/relationships/tags" Target="../tags/tag86.xml"/><Relationship Id="rId6" Type="http://schemas.openxmlformats.org/officeDocument/2006/relationships/tags" Target="../tags/tag85.xml"/><Relationship Id="rId5" Type="http://schemas.openxmlformats.org/officeDocument/2006/relationships/tags" Target="../tags/tag84.xml"/><Relationship Id="rId4" Type="http://schemas.openxmlformats.org/officeDocument/2006/relationships/tags" Target="../tags/tag83.xml"/><Relationship Id="rId33" Type="http://schemas.openxmlformats.org/officeDocument/2006/relationships/slideLayout" Target="../slideLayouts/slideLayout6.xml"/><Relationship Id="rId32" Type="http://schemas.openxmlformats.org/officeDocument/2006/relationships/tags" Target="../tags/tag111.xml"/><Relationship Id="rId31" Type="http://schemas.openxmlformats.org/officeDocument/2006/relationships/tags" Target="../tags/tag110.xml"/><Relationship Id="rId30" Type="http://schemas.openxmlformats.org/officeDocument/2006/relationships/tags" Target="../tags/tag109.xml"/><Relationship Id="rId3" Type="http://schemas.openxmlformats.org/officeDocument/2006/relationships/tags" Target="../tags/tag82.xml"/><Relationship Id="rId29" Type="http://schemas.openxmlformats.org/officeDocument/2006/relationships/tags" Target="../tags/tag108.xml"/><Relationship Id="rId28" Type="http://schemas.openxmlformats.org/officeDocument/2006/relationships/tags" Target="../tags/tag107.xml"/><Relationship Id="rId27" Type="http://schemas.openxmlformats.org/officeDocument/2006/relationships/tags" Target="../tags/tag106.xml"/><Relationship Id="rId26" Type="http://schemas.openxmlformats.org/officeDocument/2006/relationships/tags" Target="../tags/tag105.xml"/><Relationship Id="rId25" Type="http://schemas.openxmlformats.org/officeDocument/2006/relationships/tags" Target="../tags/tag104.xml"/><Relationship Id="rId24" Type="http://schemas.openxmlformats.org/officeDocument/2006/relationships/tags" Target="../tags/tag103.xml"/><Relationship Id="rId23" Type="http://schemas.openxmlformats.org/officeDocument/2006/relationships/tags" Target="../tags/tag102.xml"/><Relationship Id="rId22" Type="http://schemas.openxmlformats.org/officeDocument/2006/relationships/tags" Target="../tags/tag101.xml"/><Relationship Id="rId21" Type="http://schemas.openxmlformats.org/officeDocument/2006/relationships/tags" Target="../tags/tag100.xml"/><Relationship Id="rId20" Type="http://schemas.openxmlformats.org/officeDocument/2006/relationships/tags" Target="../tags/tag99.xml"/><Relationship Id="rId2" Type="http://schemas.openxmlformats.org/officeDocument/2006/relationships/tags" Target="../tags/tag81.xml"/><Relationship Id="rId19" Type="http://schemas.openxmlformats.org/officeDocument/2006/relationships/tags" Target="../tags/tag98.xml"/><Relationship Id="rId18" Type="http://schemas.openxmlformats.org/officeDocument/2006/relationships/tags" Target="../tags/tag97.xml"/><Relationship Id="rId17" Type="http://schemas.openxmlformats.org/officeDocument/2006/relationships/tags" Target="../tags/tag96.xml"/><Relationship Id="rId16" Type="http://schemas.openxmlformats.org/officeDocument/2006/relationships/tags" Target="../tags/tag95.xml"/><Relationship Id="rId15" Type="http://schemas.openxmlformats.org/officeDocument/2006/relationships/tags" Target="../tags/tag94.xml"/><Relationship Id="rId14" Type="http://schemas.openxmlformats.org/officeDocument/2006/relationships/tags" Target="../tags/tag93.xml"/><Relationship Id="rId13" Type="http://schemas.openxmlformats.org/officeDocument/2006/relationships/tags" Target="../tags/tag92.xml"/><Relationship Id="rId12" Type="http://schemas.openxmlformats.org/officeDocument/2006/relationships/tags" Target="../tags/tag91.xml"/><Relationship Id="rId11" Type="http://schemas.openxmlformats.org/officeDocument/2006/relationships/tags" Target="../tags/tag90.xml"/><Relationship Id="rId10" Type="http://schemas.openxmlformats.org/officeDocument/2006/relationships/tags" Target="../tags/tag89.xml"/><Relationship Id="rId1" Type="http://schemas.openxmlformats.org/officeDocument/2006/relationships/tags" Target="../tags/tag80.xml"/></Relationships>
</file>

<file path=ppt/slides/_rels/slide9.xml.rels><?xml version="1.0" encoding="UTF-8" standalone="yes"?>
<Relationships xmlns="http://schemas.openxmlformats.org/package/2006/relationships"><Relationship Id="rId9" Type="http://schemas.openxmlformats.org/officeDocument/2006/relationships/tags" Target="../tags/tag120.xml"/><Relationship Id="rId8" Type="http://schemas.openxmlformats.org/officeDocument/2006/relationships/tags" Target="../tags/tag119.xml"/><Relationship Id="rId7" Type="http://schemas.openxmlformats.org/officeDocument/2006/relationships/tags" Target="../tags/tag118.xml"/><Relationship Id="rId6" Type="http://schemas.openxmlformats.org/officeDocument/2006/relationships/tags" Target="../tags/tag117.xml"/><Relationship Id="rId5" Type="http://schemas.openxmlformats.org/officeDocument/2006/relationships/tags" Target="../tags/tag116.xml"/><Relationship Id="rId4" Type="http://schemas.openxmlformats.org/officeDocument/2006/relationships/tags" Target="../tags/tag115.xml"/><Relationship Id="rId3" Type="http://schemas.openxmlformats.org/officeDocument/2006/relationships/tags" Target="../tags/tag114.xml"/><Relationship Id="rId28" Type="http://schemas.openxmlformats.org/officeDocument/2006/relationships/slideLayout" Target="../slideLayouts/slideLayout6.xml"/><Relationship Id="rId27" Type="http://schemas.openxmlformats.org/officeDocument/2006/relationships/tags" Target="../tags/tag138.xml"/><Relationship Id="rId26" Type="http://schemas.openxmlformats.org/officeDocument/2006/relationships/tags" Target="../tags/tag137.xml"/><Relationship Id="rId25" Type="http://schemas.openxmlformats.org/officeDocument/2006/relationships/tags" Target="../tags/tag136.xml"/><Relationship Id="rId24" Type="http://schemas.openxmlformats.org/officeDocument/2006/relationships/tags" Target="../tags/tag135.xml"/><Relationship Id="rId23" Type="http://schemas.openxmlformats.org/officeDocument/2006/relationships/tags" Target="../tags/tag134.xml"/><Relationship Id="rId22" Type="http://schemas.openxmlformats.org/officeDocument/2006/relationships/tags" Target="../tags/tag133.xml"/><Relationship Id="rId21" Type="http://schemas.openxmlformats.org/officeDocument/2006/relationships/tags" Target="../tags/tag132.xml"/><Relationship Id="rId20" Type="http://schemas.openxmlformats.org/officeDocument/2006/relationships/tags" Target="../tags/tag131.xml"/><Relationship Id="rId2" Type="http://schemas.openxmlformats.org/officeDocument/2006/relationships/tags" Target="../tags/tag113.xml"/><Relationship Id="rId19" Type="http://schemas.openxmlformats.org/officeDocument/2006/relationships/tags" Target="../tags/tag130.xml"/><Relationship Id="rId18" Type="http://schemas.openxmlformats.org/officeDocument/2006/relationships/tags" Target="../tags/tag129.xml"/><Relationship Id="rId17" Type="http://schemas.openxmlformats.org/officeDocument/2006/relationships/tags" Target="../tags/tag128.xml"/><Relationship Id="rId16" Type="http://schemas.openxmlformats.org/officeDocument/2006/relationships/tags" Target="../tags/tag127.xml"/><Relationship Id="rId15" Type="http://schemas.openxmlformats.org/officeDocument/2006/relationships/tags" Target="../tags/tag126.xml"/><Relationship Id="rId14" Type="http://schemas.openxmlformats.org/officeDocument/2006/relationships/tags" Target="../tags/tag125.xml"/><Relationship Id="rId13" Type="http://schemas.openxmlformats.org/officeDocument/2006/relationships/tags" Target="../tags/tag124.xml"/><Relationship Id="rId12" Type="http://schemas.openxmlformats.org/officeDocument/2006/relationships/tags" Target="../tags/tag123.xml"/><Relationship Id="rId11" Type="http://schemas.openxmlformats.org/officeDocument/2006/relationships/tags" Target="../tags/tag122.xml"/><Relationship Id="rId10" Type="http://schemas.openxmlformats.org/officeDocument/2006/relationships/tags" Target="../tags/tag121.xml"/><Relationship Id="rId1" Type="http://schemas.openxmlformats.org/officeDocument/2006/relationships/tags" Target="../tags/tag1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TextBox 7"/>
          <p:cNvSpPr>
            <a:spLocks noChangeArrowheads="1"/>
          </p:cNvSpPr>
          <p:nvPr>
            <p:custDataLst>
              <p:tags r:id="rId1"/>
            </p:custDataLst>
          </p:nvPr>
        </p:nvSpPr>
        <p:spPr bwMode="auto">
          <a:xfrm>
            <a:off x="4224075" y="2871609"/>
            <a:ext cx="7315108" cy="2768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p>
            <a:pPr algn="r" fontAlgn="base">
              <a:spcBef>
                <a:spcPct val="0"/>
              </a:spcBef>
              <a:spcAft>
                <a:spcPct val="0"/>
              </a:spcAft>
              <a:defRPr/>
            </a:pPr>
            <a:r>
              <a:rPr lang="zh-CN" altLang="en-US" b="1" spc="300" dirty="0" smtClean="0">
                <a:solidFill>
                  <a:schemeClr val="tx1">
                    <a:lumMod val="75000"/>
                    <a:lumOff val="25000"/>
                  </a:schemeClr>
                </a:solidFill>
                <a:effectLst>
                  <a:outerShdw blurRad="25400" dist="25400" dir="2700000" algn="tl">
                    <a:srgbClr val="000000">
                      <a:alpha val="20000"/>
                    </a:srgbClr>
                  </a:outerShdw>
                </a:effectLst>
                <a:latin typeface="思源黑体" panose="020B0500000000000000" pitchFamily="34" charset="-122"/>
                <a:ea typeface="思源黑体" panose="020B0500000000000000" pitchFamily="34" charset="-122"/>
                <a:cs typeface="+mn-ea"/>
                <a:sym typeface="+mn-lt"/>
              </a:rPr>
              <a:t>汇报人：张三</a:t>
            </a:r>
            <a:r>
              <a:rPr lang="en-US" altLang="zh-CN" b="1" spc="300" dirty="0" smtClean="0">
                <a:solidFill>
                  <a:schemeClr val="tx1">
                    <a:lumMod val="75000"/>
                    <a:lumOff val="25000"/>
                  </a:schemeClr>
                </a:solidFill>
                <a:effectLst>
                  <a:outerShdw blurRad="25400" dist="25400" dir="2700000" algn="tl">
                    <a:srgbClr val="000000">
                      <a:alpha val="20000"/>
                    </a:srgbClr>
                  </a:outerShdw>
                </a:effectLst>
                <a:latin typeface="思源黑体" panose="020B0500000000000000" pitchFamily="34" charset="-122"/>
                <a:ea typeface="思源黑体" panose="020B0500000000000000" pitchFamily="34" charset="-122"/>
                <a:cs typeface="+mn-ea"/>
                <a:sym typeface="+mn-lt"/>
              </a:rPr>
              <a:t>    </a:t>
            </a:r>
            <a:r>
              <a:rPr lang="zh-CN" altLang="en-US" b="1" spc="300" dirty="0" smtClean="0">
                <a:solidFill>
                  <a:schemeClr val="tx1">
                    <a:lumMod val="75000"/>
                    <a:lumOff val="25000"/>
                  </a:schemeClr>
                </a:solidFill>
                <a:effectLst>
                  <a:outerShdw blurRad="25400" dist="25400" dir="2700000" algn="tl">
                    <a:srgbClr val="000000">
                      <a:alpha val="20000"/>
                    </a:srgbClr>
                  </a:outerShdw>
                </a:effectLst>
                <a:latin typeface="思源黑体" panose="020B0500000000000000" pitchFamily="34" charset="-122"/>
                <a:ea typeface="思源黑体" panose="020B0500000000000000" pitchFamily="34" charset="-122"/>
                <a:cs typeface="+mn-ea"/>
                <a:sym typeface="+mn-lt"/>
              </a:rPr>
              <a:t>部门：销售部</a:t>
            </a:r>
            <a:endParaRPr lang="zh-CN" altLang="en-US" b="1" spc="300" dirty="0" smtClean="0">
              <a:solidFill>
                <a:schemeClr val="tx1">
                  <a:lumMod val="75000"/>
                  <a:lumOff val="25000"/>
                </a:schemeClr>
              </a:solidFill>
              <a:effectLst>
                <a:outerShdw blurRad="25400" dist="25400" dir="2700000" algn="tl">
                  <a:srgbClr val="000000">
                    <a:alpha val="20000"/>
                  </a:srgbClr>
                </a:outerShdw>
              </a:effectLst>
              <a:latin typeface="思源黑体" panose="020B0500000000000000" pitchFamily="34" charset="-122"/>
              <a:ea typeface="思源黑体" panose="020B0500000000000000" pitchFamily="34" charset="-122"/>
              <a:cs typeface="+mn-ea"/>
              <a:sym typeface="+mn-lt"/>
            </a:endParaRPr>
          </a:p>
        </p:txBody>
      </p:sp>
      <p:sp>
        <p:nvSpPr>
          <p:cNvPr id="15" name="文本框 14"/>
          <p:cNvSpPr txBox="1"/>
          <p:nvPr userDrawn="1">
            <p:custDataLst>
              <p:tags r:id="rId2"/>
            </p:custDataLst>
          </p:nvPr>
        </p:nvSpPr>
        <p:spPr>
          <a:xfrm>
            <a:off x="5607685" y="1934845"/>
            <a:ext cx="6046470" cy="860425"/>
          </a:xfrm>
          <a:prstGeom prst="rect">
            <a:avLst/>
          </a:prstGeom>
          <a:noFill/>
        </p:spPr>
        <p:txBody>
          <a:bodyPr wrap="square" rtlCol="0">
            <a:spAutoFit/>
          </a:bodyPr>
          <a:p>
            <a:pPr algn="r"/>
            <a:r>
              <a:rPr lang="zh-CN" altLang="en-US" sz="5000" b="1" spc="100">
                <a:solidFill>
                  <a:srgbClr val="262626"/>
                </a:solidFill>
                <a:effectLst>
                  <a:outerShdw blurRad="38100" dist="38100" dir="2700000" algn="tl">
                    <a:srgbClr val="000000">
                      <a:alpha val="43137"/>
                    </a:srgbClr>
                  </a:outerShdw>
                </a:effectLst>
                <a:uFillTx/>
                <a:latin typeface="微软雅黑" panose="020B0503020204020204" pitchFamily="34" charset="-122"/>
                <a:ea typeface="微软雅黑" panose="020B0503020204020204" pitchFamily="34" charset="-122"/>
                <a:cs typeface="微软雅黑" panose="020B0503020204020204" pitchFamily="34" charset="-122"/>
              </a:rPr>
              <a:t>202</a:t>
            </a:r>
            <a:r>
              <a:rPr lang="en-US" altLang="zh-CN" sz="5000" b="1" spc="100">
                <a:solidFill>
                  <a:srgbClr val="262626"/>
                </a:solidFill>
                <a:effectLst>
                  <a:outerShdw blurRad="38100" dist="38100" dir="2700000" algn="tl">
                    <a:srgbClr val="000000">
                      <a:alpha val="43137"/>
                    </a:srgbClr>
                  </a:outerShdw>
                </a:effectLst>
                <a:uFillTx/>
                <a:latin typeface="微软雅黑" panose="020B0503020204020204" pitchFamily="34" charset="-122"/>
                <a:ea typeface="微软雅黑" panose="020B0503020204020204" pitchFamily="34" charset="-122"/>
                <a:cs typeface="微软雅黑" panose="020B0503020204020204" pitchFamily="34" charset="-122"/>
              </a:rPr>
              <a:t>3</a:t>
            </a:r>
            <a:r>
              <a:rPr lang="zh-CN" altLang="en-US" sz="5000" b="1" spc="100">
                <a:solidFill>
                  <a:srgbClr val="262626"/>
                </a:solidFill>
                <a:effectLst>
                  <a:outerShdw blurRad="38100" dist="38100" dir="2700000" algn="tl">
                    <a:srgbClr val="000000">
                      <a:alpha val="43137"/>
                    </a:srgbClr>
                  </a:outerShdw>
                </a:effectLst>
                <a:uFillTx/>
                <a:latin typeface="微软雅黑" panose="020B0503020204020204" pitchFamily="34" charset="-122"/>
                <a:ea typeface="微软雅黑" panose="020B0503020204020204" pitchFamily="34" charset="-122"/>
                <a:cs typeface="微软雅黑" panose="020B0503020204020204" pitchFamily="34" charset="-122"/>
              </a:rPr>
              <a:t>年度工作总结</a:t>
            </a:r>
            <a:endParaRPr lang="zh-CN" altLang="en-US" sz="5000" b="1" spc="100">
              <a:solidFill>
                <a:srgbClr val="262626"/>
              </a:solidFill>
              <a:effectLst>
                <a:outerShdw blurRad="38100" dist="38100" dir="2700000" algn="tl">
                  <a:srgbClr val="000000">
                    <a:alpha val="43137"/>
                  </a:srgbClr>
                </a:outerShdw>
              </a:effectLst>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2" name="文本框 11"/>
          <p:cNvSpPr txBox="1"/>
          <p:nvPr userDrawn="1">
            <p:custDataLst>
              <p:tags r:id="rId3"/>
            </p:custDataLst>
          </p:nvPr>
        </p:nvSpPr>
        <p:spPr>
          <a:xfrm>
            <a:off x="7654290" y="2774315"/>
            <a:ext cx="5110480" cy="4523105"/>
          </a:xfrm>
          <a:prstGeom prst="rect">
            <a:avLst/>
          </a:prstGeom>
          <a:noFill/>
        </p:spPr>
        <p:txBody>
          <a:bodyPr wrap="square" rtlCol="0">
            <a:spAutoFit/>
          </a:bodyPr>
          <a:p>
            <a:pPr>
              <a:lnSpc>
                <a:spcPct val="80000"/>
              </a:lnSpc>
            </a:pPr>
            <a:r>
              <a:rPr lang="en-US" altLang="zh-CN" sz="18000">
                <a:solidFill>
                  <a:schemeClr val="tx1">
                    <a:alpha val="4000"/>
                  </a:schemeClr>
                </a:solidFill>
                <a:latin typeface="DINCond-Black" charset="0"/>
                <a:cs typeface="DINCond-Black" charset="0"/>
              </a:rPr>
              <a:t>2023</a:t>
            </a:r>
            <a:endParaRPr lang="en-US" altLang="zh-CN" sz="18000">
              <a:solidFill>
                <a:schemeClr val="tx1">
                  <a:alpha val="4000"/>
                </a:schemeClr>
              </a:solidFill>
              <a:latin typeface="DINCond-Black" charset="0"/>
              <a:cs typeface="DINCond-Black" charset="0"/>
            </a:endParaRPr>
          </a:p>
        </p:txBody>
      </p:sp>
      <p:sp>
        <p:nvSpPr>
          <p:cNvPr id="4" name="文本框 3"/>
          <p:cNvSpPr txBox="1"/>
          <p:nvPr/>
        </p:nvSpPr>
        <p:spPr>
          <a:xfrm>
            <a:off x="4465320" y="5060315"/>
            <a:ext cx="7498715" cy="337185"/>
          </a:xfrm>
          <a:prstGeom prst="rect">
            <a:avLst/>
          </a:prstGeom>
          <a:noFill/>
          <a:effectLst>
            <a:outerShdw blurRad="25400" dist="25400" dir="5400000" algn="ctr" rotWithShape="0">
              <a:srgbClr val="000000">
                <a:alpha val="40000"/>
              </a:srgbClr>
            </a:outerShdw>
          </a:effectLst>
        </p:spPr>
        <p:txBody>
          <a:bodyPr wrap="square" rtlCol="0">
            <a:spAutoFit/>
          </a:bodyPr>
          <a:p>
            <a:pPr algn="r"/>
            <a:r>
              <a:rPr lang="zh-CN" altLang="en-US" sz="1600" spc="2500">
                <a:solidFill>
                  <a:schemeClr val="tx1">
                    <a:alpha val="30000"/>
                  </a:schemeClr>
                </a:solidFill>
                <a:uFillTx/>
                <a:latin typeface="微软雅黑" panose="020B0503020204020204" pitchFamily="34" charset="-122"/>
                <a:ea typeface="微软雅黑" panose="020B0503020204020204" pitchFamily="34" charset="-122"/>
              </a:rPr>
              <a:t>南京维拓科技股份有限公司</a:t>
            </a:r>
            <a:endParaRPr lang="zh-CN" altLang="en-US" sz="1600" spc="2500">
              <a:solidFill>
                <a:schemeClr val="tx1">
                  <a:alpha val="30000"/>
                </a:schemeClr>
              </a:solidFill>
              <a:uFillTx/>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bldLst>
      <p:bldP spid="76" grpId="0" bldLvl="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42" name="组合 41"/>
          <p:cNvGrpSpPr/>
          <p:nvPr/>
        </p:nvGrpSpPr>
        <p:grpSpPr>
          <a:xfrm>
            <a:off x="1688629" y="241714"/>
            <a:ext cx="2753049" cy="598333"/>
            <a:chOff x="1688629" y="241714"/>
            <a:chExt cx="2753049" cy="598333"/>
          </a:xfrm>
        </p:grpSpPr>
        <p:sp>
          <p:nvSpPr>
            <p:cNvPr id="43" name="矩形 42"/>
            <p:cNvSpPr/>
            <p:nvPr>
              <p:custDataLst>
                <p:tags r:id="rId1"/>
              </p:custDataLst>
            </p:nvPr>
          </p:nvSpPr>
          <p:spPr>
            <a:xfrm>
              <a:off x="1688629" y="241714"/>
              <a:ext cx="1757680" cy="521970"/>
            </a:xfrm>
            <a:prstGeom prst="rect">
              <a:avLst/>
            </a:prstGeom>
          </p:spPr>
          <p:txBody>
            <a:bodyPr wrap="none">
              <a:spAutoFit/>
            </a:bodyPr>
            <a:p>
              <a:pPr algn="l" defTabSz="342900"/>
              <a:r>
                <a:rPr lang="zh-CN" altLang="en-US" sz="2800" b="1" spc="300" dirty="0" smtClean="0">
                  <a:solidFill>
                    <a:schemeClr val="tx1">
                      <a:lumMod val="85000"/>
                      <a:lumOff val="15000"/>
                    </a:schemeClr>
                  </a:solidFill>
                  <a:effectLst>
                    <a:outerShdw blurRad="25400" dist="25400" dir="2700000" algn="tl">
                      <a:srgbClr val="000000">
                        <a:alpha val="25000"/>
                      </a:srgbClr>
                    </a:outerShdw>
                  </a:effectLst>
                  <a:latin typeface="微软雅黑" panose="020B0503020204020204" pitchFamily="34" charset="-122"/>
                  <a:ea typeface="微软雅黑" panose="020B0503020204020204" pitchFamily="34" charset="-122"/>
                </a:rPr>
                <a:t>个人成长</a:t>
              </a:r>
              <a:endParaRPr lang="zh-CN" altLang="en-US" sz="2800" b="1" spc="300" dirty="0" smtClean="0">
                <a:solidFill>
                  <a:schemeClr val="tx1">
                    <a:lumMod val="85000"/>
                    <a:lumOff val="15000"/>
                  </a:schemeClr>
                </a:solidFill>
                <a:effectLst>
                  <a:outerShdw blurRad="25400" dist="25400" dir="2700000" algn="tl">
                    <a:srgbClr val="000000">
                      <a:alpha val="25000"/>
                    </a:srgbClr>
                  </a:outerShdw>
                </a:effectLst>
                <a:latin typeface="微软雅黑" panose="020B0503020204020204" pitchFamily="34" charset="-122"/>
                <a:ea typeface="微软雅黑" panose="020B0503020204020204" pitchFamily="34" charset="-122"/>
              </a:endParaRPr>
            </a:p>
          </p:txBody>
        </p:sp>
        <p:sp>
          <p:nvSpPr>
            <p:cNvPr id="44" name="矩形 43"/>
            <p:cNvSpPr/>
            <p:nvPr>
              <p:custDataLst>
                <p:tags r:id="rId2"/>
              </p:custDataLst>
            </p:nvPr>
          </p:nvSpPr>
          <p:spPr>
            <a:xfrm>
              <a:off x="3445998" y="502862"/>
              <a:ext cx="995680" cy="337185"/>
            </a:xfrm>
            <a:prstGeom prst="rect">
              <a:avLst/>
            </a:prstGeom>
          </p:spPr>
          <p:txBody>
            <a:bodyPr wrap="none">
              <a:spAutoFit/>
            </a:bodyPr>
            <a:p>
              <a:pPr algn="l"/>
              <a:r>
                <a:rPr lang="zh-CN" altLang="en-US" sz="1600" dirty="0" smtClean="0">
                  <a:solidFill>
                    <a:schemeClr val="bg1">
                      <a:lumMod val="65000"/>
                    </a:schemeClr>
                  </a:solidFill>
                  <a:latin typeface="微软雅黑" panose="020B0503020204020204" pitchFamily="34" charset="-122"/>
                  <a:ea typeface="微软雅黑" panose="020B0503020204020204" pitchFamily="34" charset="-122"/>
                  <a:cs typeface="Arial" panose="020B0604020202020204" pitchFamily="34" charset="0"/>
                  <a:sym typeface="+mn-lt"/>
                </a:rPr>
                <a:t>改进计划</a:t>
              </a:r>
              <a:endParaRPr lang="zh-CN" altLang="en-US" sz="1600" dirty="0" smtClean="0">
                <a:solidFill>
                  <a:schemeClr val="bg1">
                    <a:lumMod val="65000"/>
                  </a:schemeClr>
                </a:solidFill>
                <a:latin typeface="微软雅黑" panose="020B0503020204020204" pitchFamily="34" charset="-122"/>
                <a:ea typeface="微软雅黑" panose="020B0503020204020204" pitchFamily="34" charset="-122"/>
                <a:cs typeface="Arial" panose="020B0604020202020204" pitchFamily="34" charset="0"/>
                <a:sym typeface="+mn-lt"/>
              </a:endParaRPr>
            </a:p>
          </p:txBody>
        </p:sp>
      </p:grpSp>
      <p:grpSp>
        <p:nvGrpSpPr>
          <p:cNvPr id="20" name="组合 19"/>
          <p:cNvGrpSpPr/>
          <p:nvPr/>
        </p:nvGrpSpPr>
        <p:grpSpPr>
          <a:xfrm>
            <a:off x="1099820" y="1440180"/>
            <a:ext cx="10020300" cy="4773930"/>
            <a:chOff x="1733" y="2268"/>
            <a:chExt cx="10577" cy="5039"/>
          </a:xfrm>
        </p:grpSpPr>
        <p:sp>
          <p:nvSpPr>
            <p:cNvPr id="2" name="淘宝店chenying0907 6"/>
            <p:cNvSpPr/>
            <p:nvPr>
              <p:custDataLst>
                <p:tags r:id="rId3"/>
              </p:custDataLst>
            </p:nvPr>
          </p:nvSpPr>
          <p:spPr bwMode="auto">
            <a:xfrm>
              <a:off x="2083" y="2268"/>
              <a:ext cx="2295" cy="5039"/>
            </a:xfrm>
            <a:custGeom>
              <a:avLst/>
              <a:gdLst>
                <a:gd name="T0" fmla="*/ 697 w 918"/>
                <a:gd name="T1" fmla="*/ 2015 h 2015"/>
                <a:gd name="T2" fmla="*/ 697 w 918"/>
                <a:gd name="T3" fmla="*/ 623 h 2015"/>
                <a:gd name="T4" fmla="*/ 918 w 918"/>
                <a:gd name="T5" fmla="*/ 623 h 2015"/>
                <a:gd name="T6" fmla="*/ 460 w 918"/>
                <a:gd name="T7" fmla="*/ 0 h 2015"/>
                <a:gd name="T8" fmla="*/ 0 w 918"/>
                <a:gd name="T9" fmla="*/ 623 h 2015"/>
                <a:gd name="T10" fmla="*/ 223 w 918"/>
                <a:gd name="T11" fmla="*/ 623 h 2015"/>
                <a:gd name="T12" fmla="*/ 223 w 918"/>
                <a:gd name="T13" fmla="*/ 800 h 2015"/>
              </a:gdLst>
              <a:ahLst/>
              <a:cxnLst>
                <a:cxn ang="0">
                  <a:pos x="T0" y="T1"/>
                </a:cxn>
                <a:cxn ang="0">
                  <a:pos x="T2" y="T3"/>
                </a:cxn>
                <a:cxn ang="0">
                  <a:pos x="T4" y="T5"/>
                </a:cxn>
                <a:cxn ang="0">
                  <a:pos x="T6" y="T7"/>
                </a:cxn>
                <a:cxn ang="0">
                  <a:pos x="T8" y="T9"/>
                </a:cxn>
                <a:cxn ang="0">
                  <a:pos x="T10" y="T11"/>
                </a:cxn>
                <a:cxn ang="0">
                  <a:pos x="T12" y="T13"/>
                </a:cxn>
              </a:cxnLst>
              <a:rect l="0" t="0" r="r" b="b"/>
              <a:pathLst>
                <a:path w="918" h="2015">
                  <a:moveTo>
                    <a:pt x="697" y="2015"/>
                  </a:moveTo>
                  <a:lnTo>
                    <a:pt x="697" y="623"/>
                  </a:lnTo>
                  <a:lnTo>
                    <a:pt x="918" y="623"/>
                  </a:lnTo>
                  <a:lnTo>
                    <a:pt x="460" y="0"/>
                  </a:lnTo>
                  <a:lnTo>
                    <a:pt x="0" y="623"/>
                  </a:lnTo>
                  <a:lnTo>
                    <a:pt x="223" y="623"/>
                  </a:lnTo>
                  <a:lnTo>
                    <a:pt x="223" y="800"/>
                  </a:lnTo>
                </a:path>
              </a:pathLst>
            </a:custGeom>
            <a:noFill/>
            <a:ln w="20638" cap="rnd">
              <a:solidFill>
                <a:schemeClr val="tx1">
                  <a:lumMod val="25000"/>
                  <a:lumOff val="75000"/>
                </a:schemeClr>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
              <a:endParaRPr lang="zh-CN" altLang="en-US">
                <a:latin typeface="微软雅黑" panose="020B0503020204020204" pitchFamily="34" charset="-122"/>
                <a:ea typeface="微软雅黑" panose="020B0503020204020204" pitchFamily="34" charset="-122"/>
              </a:endParaRPr>
            </a:p>
          </p:txBody>
        </p:sp>
        <p:sp>
          <p:nvSpPr>
            <p:cNvPr id="3" name="Oval 7"/>
            <p:cNvSpPr>
              <a:spLocks noChangeArrowheads="1"/>
            </p:cNvSpPr>
            <p:nvPr>
              <p:custDataLst>
                <p:tags r:id="rId4"/>
              </p:custDataLst>
            </p:nvPr>
          </p:nvSpPr>
          <p:spPr bwMode="auto">
            <a:xfrm>
              <a:off x="2295" y="4269"/>
              <a:ext cx="693" cy="700"/>
            </a:xfrm>
            <a:prstGeom prst="ellipse">
              <a:avLst/>
            </a:prstGeom>
            <a:solidFill>
              <a:srgbClr val="1D4BA0"/>
            </a:solidFill>
            <a:ln>
              <a:noFill/>
            </a:ln>
          </p:spPr>
          <p:txBody>
            <a:bodyPr vert="horz" wrap="square" lIns="91440" tIns="45720" rIns="91440" bIns="45720" numCol="1" anchor="ctr" anchorCtr="0" compatLnSpc="1"/>
            <a:p>
              <a:pPr algn="ctr"/>
              <a:endParaRPr lang="zh-CN" altLang="en-US" sz="1000">
                <a:solidFill>
                  <a:schemeClr val="bg1"/>
                </a:solidFill>
                <a:latin typeface="微软雅黑" panose="020B0503020204020204" pitchFamily="34" charset="-122"/>
                <a:ea typeface="微软雅黑" panose="020B0503020204020204" pitchFamily="34" charset="-122"/>
              </a:endParaRPr>
            </a:p>
          </p:txBody>
        </p:sp>
        <p:sp>
          <p:nvSpPr>
            <p:cNvPr id="4" name="淘宝店chenying0907 8"/>
            <p:cNvSpPr/>
            <p:nvPr>
              <p:custDataLst>
                <p:tags r:id="rId5"/>
              </p:custDataLst>
            </p:nvPr>
          </p:nvSpPr>
          <p:spPr bwMode="auto">
            <a:xfrm>
              <a:off x="4730" y="2268"/>
              <a:ext cx="2290" cy="5039"/>
            </a:xfrm>
            <a:custGeom>
              <a:avLst/>
              <a:gdLst>
                <a:gd name="T0" fmla="*/ 695 w 916"/>
                <a:gd name="T1" fmla="*/ 2015 h 2015"/>
                <a:gd name="T2" fmla="*/ 695 w 916"/>
                <a:gd name="T3" fmla="*/ 623 h 2015"/>
                <a:gd name="T4" fmla="*/ 916 w 916"/>
                <a:gd name="T5" fmla="*/ 623 h 2015"/>
                <a:gd name="T6" fmla="*/ 458 w 916"/>
                <a:gd name="T7" fmla="*/ 0 h 2015"/>
                <a:gd name="T8" fmla="*/ 0 w 916"/>
                <a:gd name="T9" fmla="*/ 623 h 2015"/>
                <a:gd name="T10" fmla="*/ 221 w 916"/>
                <a:gd name="T11" fmla="*/ 623 h 2015"/>
                <a:gd name="T12" fmla="*/ 221 w 916"/>
                <a:gd name="T13" fmla="*/ 800 h 2015"/>
              </a:gdLst>
              <a:ahLst/>
              <a:cxnLst>
                <a:cxn ang="0">
                  <a:pos x="T0" y="T1"/>
                </a:cxn>
                <a:cxn ang="0">
                  <a:pos x="T2" y="T3"/>
                </a:cxn>
                <a:cxn ang="0">
                  <a:pos x="T4" y="T5"/>
                </a:cxn>
                <a:cxn ang="0">
                  <a:pos x="T6" y="T7"/>
                </a:cxn>
                <a:cxn ang="0">
                  <a:pos x="T8" y="T9"/>
                </a:cxn>
                <a:cxn ang="0">
                  <a:pos x="T10" y="T11"/>
                </a:cxn>
                <a:cxn ang="0">
                  <a:pos x="T12" y="T13"/>
                </a:cxn>
              </a:cxnLst>
              <a:rect l="0" t="0" r="r" b="b"/>
              <a:pathLst>
                <a:path w="916" h="2015">
                  <a:moveTo>
                    <a:pt x="695" y="2015"/>
                  </a:moveTo>
                  <a:lnTo>
                    <a:pt x="695" y="623"/>
                  </a:lnTo>
                  <a:lnTo>
                    <a:pt x="916" y="623"/>
                  </a:lnTo>
                  <a:lnTo>
                    <a:pt x="458" y="0"/>
                  </a:lnTo>
                  <a:lnTo>
                    <a:pt x="0" y="623"/>
                  </a:lnTo>
                  <a:lnTo>
                    <a:pt x="221" y="623"/>
                  </a:lnTo>
                  <a:lnTo>
                    <a:pt x="221" y="800"/>
                  </a:lnTo>
                </a:path>
              </a:pathLst>
            </a:custGeom>
            <a:noFill/>
            <a:ln w="20638" cap="rnd">
              <a:solidFill>
                <a:schemeClr val="tx1">
                  <a:lumMod val="25000"/>
                  <a:lumOff val="75000"/>
                </a:schemeClr>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
              <a:endParaRPr lang="zh-CN" altLang="en-US">
                <a:latin typeface="微软雅黑" panose="020B0503020204020204" pitchFamily="34" charset="-122"/>
                <a:ea typeface="微软雅黑" panose="020B0503020204020204" pitchFamily="34" charset="-122"/>
              </a:endParaRPr>
            </a:p>
          </p:txBody>
        </p:sp>
        <p:sp>
          <p:nvSpPr>
            <p:cNvPr id="9" name="Oval 9"/>
            <p:cNvSpPr>
              <a:spLocks noChangeArrowheads="1"/>
            </p:cNvSpPr>
            <p:nvPr>
              <p:custDataLst>
                <p:tags r:id="rId6"/>
              </p:custDataLst>
            </p:nvPr>
          </p:nvSpPr>
          <p:spPr bwMode="auto">
            <a:xfrm>
              <a:off x="4938" y="4269"/>
              <a:ext cx="690" cy="700"/>
            </a:xfrm>
            <a:prstGeom prst="ellipse">
              <a:avLst/>
            </a:prstGeom>
            <a:solidFill>
              <a:srgbClr val="229BF8"/>
            </a:solidFill>
            <a:ln>
              <a:noFill/>
            </a:ln>
          </p:spPr>
          <p:txBody>
            <a:bodyPr vert="horz" wrap="square" lIns="91440" tIns="45720" rIns="91440" bIns="45720" numCol="1" anchor="ctr" anchorCtr="0" compatLnSpc="1"/>
            <a:p>
              <a:pPr algn="ctr"/>
              <a:endParaRPr lang="zh-CN" altLang="en-US" sz="1000">
                <a:solidFill>
                  <a:schemeClr val="bg1"/>
                </a:solidFill>
                <a:latin typeface="微软雅黑" panose="020B0503020204020204" pitchFamily="34" charset="-122"/>
                <a:ea typeface="微软雅黑" panose="020B0503020204020204" pitchFamily="34" charset="-122"/>
              </a:endParaRPr>
            </a:p>
          </p:txBody>
        </p:sp>
        <p:sp>
          <p:nvSpPr>
            <p:cNvPr id="10" name="淘宝店chenying0907 10"/>
            <p:cNvSpPr/>
            <p:nvPr>
              <p:custDataLst>
                <p:tags r:id="rId7"/>
              </p:custDataLst>
            </p:nvPr>
          </p:nvSpPr>
          <p:spPr bwMode="auto">
            <a:xfrm>
              <a:off x="7373" y="2268"/>
              <a:ext cx="2288" cy="5039"/>
            </a:xfrm>
            <a:custGeom>
              <a:avLst/>
              <a:gdLst>
                <a:gd name="T0" fmla="*/ 695 w 915"/>
                <a:gd name="T1" fmla="*/ 2015 h 2015"/>
                <a:gd name="T2" fmla="*/ 695 w 915"/>
                <a:gd name="T3" fmla="*/ 623 h 2015"/>
                <a:gd name="T4" fmla="*/ 915 w 915"/>
                <a:gd name="T5" fmla="*/ 623 h 2015"/>
                <a:gd name="T6" fmla="*/ 458 w 915"/>
                <a:gd name="T7" fmla="*/ 0 h 2015"/>
                <a:gd name="T8" fmla="*/ 0 w 915"/>
                <a:gd name="T9" fmla="*/ 623 h 2015"/>
                <a:gd name="T10" fmla="*/ 221 w 915"/>
                <a:gd name="T11" fmla="*/ 623 h 2015"/>
                <a:gd name="T12" fmla="*/ 221 w 915"/>
                <a:gd name="T13" fmla="*/ 800 h 2015"/>
              </a:gdLst>
              <a:ahLst/>
              <a:cxnLst>
                <a:cxn ang="0">
                  <a:pos x="T0" y="T1"/>
                </a:cxn>
                <a:cxn ang="0">
                  <a:pos x="T2" y="T3"/>
                </a:cxn>
                <a:cxn ang="0">
                  <a:pos x="T4" y="T5"/>
                </a:cxn>
                <a:cxn ang="0">
                  <a:pos x="T6" y="T7"/>
                </a:cxn>
                <a:cxn ang="0">
                  <a:pos x="T8" y="T9"/>
                </a:cxn>
                <a:cxn ang="0">
                  <a:pos x="T10" y="T11"/>
                </a:cxn>
                <a:cxn ang="0">
                  <a:pos x="T12" y="T13"/>
                </a:cxn>
              </a:cxnLst>
              <a:rect l="0" t="0" r="r" b="b"/>
              <a:pathLst>
                <a:path w="915" h="2015">
                  <a:moveTo>
                    <a:pt x="695" y="2015"/>
                  </a:moveTo>
                  <a:lnTo>
                    <a:pt x="695" y="623"/>
                  </a:lnTo>
                  <a:lnTo>
                    <a:pt x="915" y="623"/>
                  </a:lnTo>
                  <a:lnTo>
                    <a:pt x="458" y="0"/>
                  </a:lnTo>
                  <a:lnTo>
                    <a:pt x="0" y="623"/>
                  </a:lnTo>
                  <a:lnTo>
                    <a:pt x="221" y="623"/>
                  </a:lnTo>
                  <a:lnTo>
                    <a:pt x="221" y="800"/>
                  </a:lnTo>
                </a:path>
              </a:pathLst>
            </a:custGeom>
            <a:noFill/>
            <a:ln w="20638" cap="rnd">
              <a:solidFill>
                <a:schemeClr val="tx1">
                  <a:lumMod val="25000"/>
                  <a:lumOff val="75000"/>
                </a:schemeClr>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
              <a:endParaRPr lang="zh-CN" altLang="en-US">
                <a:latin typeface="微软雅黑" panose="020B0503020204020204" pitchFamily="34" charset="-122"/>
                <a:ea typeface="微软雅黑" panose="020B0503020204020204" pitchFamily="34" charset="-122"/>
              </a:endParaRPr>
            </a:p>
          </p:txBody>
        </p:sp>
        <p:sp>
          <p:nvSpPr>
            <p:cNvPr id="11" name="Oval 11"/>
            <p:cNvSpPr>
              <a:spLocks noChangeArrowheads="1"/>
            </p:cNvSpPr>
            <p:nvPr>
              <p:custDataLst>
                <p:tags r:id="rId8"/>
              </p:custDataLst>
            </p:nvPr>
          </p:nvSpPr>
          <p:spPr bwMode="auto">
            <a:xfrm>
              <a:off x="7578" y="4269"/>
              <a:ext cx="700" cy="700"/>
            </a:xfrm>
            <a:prstGeom prst="ellipse">
              <a:avLst/>
            </a:prstGeom>
            <a:solidFill>
              <a:schemeClr val="accent3">
                <a:alpha val="70000"/>
              </a:schemeClr>
            </a:solidFill>
            <a:ln>
              <a:noFill/>
            </a:ln>
          </p:spPr>
          <p:txBody>
            <a:bodyPr vert="horz" wrap="square" lIns="91440" tIns="45720" rIns="91440" bIns="45720" numCol="1" anchor="ctr" anchorCtr="0" compatLnSpc="1"/>
            <a:p>
              <a:pPr algn="ctr"/>
              <a:endParaRPr lang="zh-CN" altLang="en-US" sz="1000">
                <a:solidFill>
                  <a:schemeClr val="bg1"/>
                </a:solidFill>
                <a:latin typeface="微软雅黑" panose="020B0503020204020204" pitchFamily="34" charset="-122"/>
                <a:ea typeface="微软雅黑" panose="020B0503020204020204" pitchFamily="34" charset="-122"/>
              </a:endParaRPr>
            </a:p>
          </p:txBody>
        </p:sp>
        <p:sp>
          <p:nvSpPr>
            <p:cNvPr id="12" name="淘宝店chenying0907 12"/>
            <p:cNvSpPr/>
            <p:nvPr>
              <p:custDataLst>
                <p:tags r:id="rId9"/>
              </p:custDataLst>
            </p:nvPr>
          </p:nvSpPr>
          <p:spPr bwMode="auto">
            <a:xfrm>
              <a:off x="10015" y="2268"/>
              <a:ext cx="2295" cy="5039"/>
            </a:xfrm>
            <a:custGeom>
              <a:avLst/>
              <a:gdLst>
                <a:gd name="T0" fmla="*/ 694 w 918"/>
                <a:gd name="T1" fmla="*/ 2015 h 2015"/>
                <a:gd name="T2" fmla="*/ 694 w 918"/>
                <a:gd name="T3" fmla="*/ 623 h 2015"/>
                <a:gd name="T4" fmla="*/ 918 w 918"/>
                <a:gd name="T5" fmla="*/ 623 h 2015"/>
                <a:gd name="T6" fmla="*/ 457 w 918"/>
                <a:gd name="T7" fmla="*/ 0 h 2015"/>
                <a:gd name="T8" fmla="*/ 0 w 918"/>
                <a:gd name="T9" fmla="*/ 623 h 2015"/>
                <a:gd name="T10" fmla="*/ 220 w 918"/>
                <a:gd name="T11" fmla="*/ 623 h 2015"/>
                <a:gd name="T12" fmla="*/ 220 w 918"/>
                <a:gd name="T13" fmla="*/ 800 h 2015"/>
              </a:gdLst>
              <a:ahLst/>
              <a:cxnLst>
                <a:cxn ang="0">
                  <a:pos x="T0" y="T1"/>
                </a:cxn>
                <a:cxn ang="0">
                  <a:pos x="T2" y="T3"/>
                </a:cxn>
                <a:cxn ang="0">
                  <a:pos x="T4" y="T5"/>
                </a:cxn>
                <a:cxn ang="0">
                  <a:pos x="T6" y="T7"/>
                </a:cxn>
                <a:cxn ang="0">
                  <a:pos x="T8" y="T9"/>
                </a:cxn>
                <a:cxn ang="0">
                  <a:pos x="T10" y="T11"/>
                </a:cxn>
                <a:cxn ang="0">
                  <a:pos x="T12" y="T13"/>
                </a:cxn>
              </a:cxnLst>
              <a:rect l="0" t="0" r="r" b="b"/>
              <a:pathLst>
                <a:path w="918" h="2015">
                  <a:moveTo>
                    <a:pt x="694" y="2015"/>
                  </a:moveTo>
                  <a:lnTo>
                    <a:pt x="694" y="623"/>
                  </a:lnTo>
                  <a:lnTo>
                    <a:pt x="918" y="623"/>
                  </a:lnTo>
                  <a:lnTo>
                    <a:pt x="457" y="0"/>
                  </a:lnTo>
                  <a:lnTo>
                    <a:pt x="0" y="623"/>
                  </a:lnTo>
                  <a:lnTo>
                    <a:pt x="220" y="623"/>
                  </a:lnTo>
                  <a:lnTo>
                    <a:pt x="220" y="800"/>
                  </a:lnTo>
                </a:path>
              </a:pathLst>
            </a:custGeom>
            <a:noFill/>
            <a:ln w="20638" cap="rnd">
              <a:solidFill>
                <a:schemeClr val="tx1">
                  <a:lumMod val="25000"/>
                  <a:lumOff val="75000"/>
                </a:schemeClr>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
              <a:endParaRPr lang="zh-CN" altLang="en-US">
                <a:latin typeface="微软雅黑" panose="020B0503020204020204" pitchFamily="34" charset="-122"/>
                <a:ea typeface="微软雅黑" panose="020B0503020204020204" pitchFamily="34" charset="-122"/>
              </a:endParaRPr>
            </a:p>
          </p:txBody>
        </p:sp>
        <p:sp>
          <p:nvSpPr>
            <p:cNvPr id="5" name="Oval 13"/>
            <p:cNvSpPr>
              <a:spLocks noChangeArrowheads="1"/>
            </p:cNvSpPr>
            <p:nvPr>
              <p:custDataLst>
                <p:tags r:id="rId10"/>
              </p:custDataLst>
            </p:nvPr>
          </p:nvSpPr>
          <p:spPr bwMode="auto">
            <a:xfrm>
              <a:off x="10220" y="4269"/>
              <a:ext cx="700" cy="700"/>
            </a:xfrm>
            <a:prstGeom prst="ellipse">
              <a:avLst/>
            </a:prstGeom>
            <a:solidFill>
              <a:srgbClr val="1D4BA0"/>
            </a:solidFill>
            <a:ln>
              <a:noFill/>
            </a:ln>
          </p:spPr>
          <p:txBody>
            <a:bodyPr vert="horz" wrap="square" lIns="91440" tIns="45720" rIns="91440" bIns="45720" numCol="1" anchor="ctr" anchorCtr="0" compatLnSpc="1"/>
            <a:p>
              <a:pPr algn="ctr"/>
              <a:endParaRPr lang="zh-CN" altLang="en-US" sz="1000">
                <a:solidFill>
                  <a:schemeClr val="bg1"/>
                </a:solidFill>
                <a:latin typeface="微软雅黑" panose="020B0503020204020204" pitchFamily="34" charset="-122"/>
                <a:ea typeface="微软雅黑" panose="020B0503020204020204" pitchFamily="34" charset="-122"/>
              </a:endParaRPr>
            </a:p>
          </p:txBody>
        </p:sp>
        <p:sp>
          <p:nvSpPr>
            <p:cNvPr id="15" name="Rectangle 25"/>
            <p:cNvSpPr>
              <a:spLocks noChangeArrowheads="1"/>
            </p:cNvSpPr>
            <p:nvPr>
              <p:custDataLst>
                <p:tags r:id="rId11"/>
              </p:custDataLst>
            </p:nvPr>
          </p:nvSpPr>
          <p:spPr bwMode="auto">
            <a:xfrm>
              <a:off x="1733" y="5186"/>
              <a:ext cx="1810" cy="1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p>
              <a:pPr algn="ctr">
                <a:lnSpc>
                  <a:spcPct val="130000"/>
                </a:lnSpc>
                <a:defRPr/>
              </a:pPr>
              <a:r>
                <a:rPr lang="zh-CN" altLang="zh-CN"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标题</a:t>
              </a:r>
              <a:r>
                <a:rPr lang="en-US" altLang="zh-CN"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 1</a:t>
              </a:r>
              <a:endParaRPr lang="en-US" altLang="zh-CN"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p>
              <a:pPr algn="just">
                <a:lnSpc>
                  <a:spcPct val="130000"/>
                </a:lnSpc>
                <a:defRPr/>
              </a:pPr>
              <a:r>
                <a:rPr lang="zh-CN" altLang="en-US" sz="1200" kern="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请在此处输入您的文本，或者将您的文本粘贴到此处，并且在粘贴后选择“仅文本”。</a:t>
              </a:r>
              <a:endParaRPr lang="zh-CN" altLang="en-US" sz="1200" kern="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9" name="淘宝店chenying0907 16"/>
            <p:cNvSpPr>
              <a:spLocks noEditPoints="1"/>
            </p:cNvSpPr>
            <p:nvPr>
              <p:custDataLst>
                <p:tags r:id="rId12"/>
              </p:custDataLst>
            </p:nvPr>
          </p:nvSpPr>
          <p:spPr bwMode="auto">
            <a:xfrm>
              <a:off x="2449" y="4427"/>
              <a:ext cx="385" cy="383"/>
            </a:xfrm>
            <a:custGeom>
              <a:avLst/>
              <a:gdLst>
                <a:gd name="T0" fmla="*/ 85 w 103"/>
                <a:gd name="T1" fmla="*/ 1 h 103"/>
                <a:gd name="T2" fmla="*/ 89 w 103"/>
                <a:gd name="T3" fmla="*/ 2 h 103"/>
                <a:gd name="T4" fmla="*/ 89 w 103"/>
                <a:gd name="T5" fmla="*/ 2 h 103"/>
                <a:gd name="T6" fmla="*/ 101 w 103"/>
                <a:gd name="T7" fmla="*/ 14 h 103"/>
                <a:gd name="T8" fmla="*/ 101 w 103"/>
                <a:gd name="T9" fmla="*/ 14 h 103"/>
                <a:gd name="T10" fmla="*/ 102 w 103"/>
                <a:gd name="T11" fmla="*/ 18 h 103"/>
                <a:gd name="T12" fmla="*/ 87 w 103"/>
                <a:gd name="T13" fmla="*/ 32 h 103"/>
                <a:gd name="T14" fmla="*/ 76 w 103"/>
                <a:gd name="T15" fmla="*/ 33 h 103"/>
                <a:gd name="T16" fmla="*/ 73 w 103"/>
                <a:gd name="T17" fmla="*/ 75 h 103"/>
                <a:gd name="T18" fmla="*/ 51 w 103"/>
                <a:gd name="T19" fmla="*/ 84 h 103"/>
                <a:gd name="T20" fmla="*/ 19 w 103"/>
                <a:gd name="T21" fmla="*/ 53 h 103"/>
                <a:gd name="T22" fmla="*/ 51 w 103"/>
                <a:gd name="T23" fmla="*/ 21 h 103"/>
                <a:gd name="T24" fmla="*/ 74 w 103"/>
                <a:gd name="T25" fmla="*/ 24 h 103"/>
                <a:gd name="T26" fmla="*/ 72 w 103"/>
                <a:gd name="T27" fmla="*/ 14 h 103"/>
                <a:gd name="T28" fmla="*/ 91 w 103"/>
                <a:gd name="T29" fmla="*/ 40 h 103"/>
                <a:gd name="T30" fmla="*/ 99 w 103"/>
                <a:gd name="T31" fmla="*/ 38 h 103"/>
                <a:gd name="T32" fmla="*/ 101 w 103"/>
                <a:gd name="T33" fmla="*/ 53 h 103"/>
                <a:gd name="T34" fmla="*/ 51 w 103"/>
                <a:gd name="T35" fmla="*/ 103 h 103"/>
                <a:gd name="T36" fmla="*/ 0 w 103"/>
                <a:gd name="T37" fmla="*/ 53 h 103"/>
                <a:gd name="T38" fmla="*/ 51 w 103"/>
                <a:gd name="T39" fmla="*/ 2 h 103"/>
                <a:gd name="T40" fmla="*/ 65 w 103"/>
                <a:gd name="T41" fmla="*/ 4 h 103"/>
                <a:gd name="T42" fmla="*/ 63 w 103"/>
                <a:gd name="T43" fmla="*/ 12 h 103"/>
                <a:gd name="T44" fmla="*/ 51 w 103"/>
                <a:gd name="T45" fmla="*/ 10 h 103"/>
                <a:gd name="T46" fmla="*/ 8 w 103"/>
                <a:gd name="T47" fmla="*/ 53 h 103"/>
                <a:gd name="T48" fmla="*/ 51 w 103"/>
                <a:gd name="T49" fmla="*/ 95 h 103"/>
                <a:gd name="T50" fmla="*/ 93 w 103"/>
                <a:gd name="T51" fmla="*/ 53 h 103"/>
                <a:gd name="T52" fmla="*/ 91 w 103"/>
                <a:gd name="T53" fmla="*/ 40 h 103"/>
                <a:gd name="T54" fmla="*/ 51 w 103"/>
                <a:gd name="T55" fmla="*/ 38 h 103"/>
                <a:gd name="T56" fmla="*/ 66 w 103"/>
                <a:gd name="T57" fmla="*/ 31 h 103"/>
                <a:gd name="T58" fmla="*/ 32 w 103"/>
                <a:gd name="T59" fmla="*/ 34 h 103"/>
                <a:gd name="T60" fmla="*/ 32 w 103"/>
                <a:gd name="T61" fmla="*/ 34 h 103"/>
                <a:gd name="T62" fmla="*/ 32 w 103"/>
                <a:gd name="T63" fmla="*/ 71 h 103"/>
                <a:gd name="T64" fmla="*/ 69 w 103"/>
                <a:gd name="T65" fmla="*/ 71 h 103"/>
                <a:gd name="T66" fmla="*/ 77 w 103"/>
                <a:gd name="T67" fmla="*/ 53 h 103"/>
                <a:gd name="T68" fmla="*/ 63 w 103"/>
                <a:gd name="T69" fmla="*/ 45 h 103"/>
                <a:gd name="T70" fmla="*/ 61 w 103"/>
                <a:gd name="T71" fmla="*/ 63 h 103"/>
                <a:gd name="T72" fmla="*/ 51 w 103"/>
                <a:gd name="T73" fmla="*/ 67 h 103"/>
                <a:gd name="T74" fmla="*/ 40 w 103"/>
                <a:gd name="T75" fmla="*/ 63 h 103"/>
                <a:gd name="T76" fmla="*/ 40 w 103"/>
                <a:gd name="T77" fmla="*/ 42 h 103"/>
                <a:gd name="T78" fmla="*/ 51 w 103"/>
                <a:gd name="T79" fmla="*/ 38 h 103"/>
                <a:gd name="T80" fmla="*/ 54 w 103"/>
                <a:gd name="T81" fmla="*/ 43 h 103"/>
                <a:gd name="T82" fmla="*/ 44 w 103"/>
                <a:gd name="T83" fmla="*/ 46 h 103"/>
                <a:gd name="T84" fmla="*/ 41 w 103"/>
                <a:gd name="T85" fmla="*/ 53 h 103"/>
                <a:gd name="T86" fmla="*/ 51 w 103"/>
                <a:gd name="T87" fmla="*/ 62 h 103"/>
                <a:gd name="T88" fmla="*/ 57 w 103"/>
                <a:gd name="T89" fmla="*/ 59 h 103"/>
                <a:gd name="T90" fmla="*/ 60 w 103"/>
                <a:gd name="T91" fmla="*/ 49 h 103"/>
                <a:gd name="T92" fmla="*/ 48 w 103"/>
                <a:gd name="T93" fmla="*/ 55 h 103"/>
                <a:gd name="T94" fmla="*/ 54 w 103"/>
                <a:gd name="T95" fmla="*/ 43 h 103"/>
                <a:gd name="T96" fmla="*/ 86 w 103"/>
                <a:gd name="T97" fmla="*/ 7 h 103"/>
                <a:gd name="T98" fmla="*/ 78 w 103"/>
                <a:gd name="T99" fmla="*/ 22 h 103"/>
                <a:gd name="T100" fmla="*/ 86 w 103"/>
                <a:gd name="T101" fmla="*/ 7 h 103"/>
                <a:gd name="T102" fmla="*/ 91 w 103"/>
                <a:gd name="T103" fmla="*/ 16 h 103"/>
                <a:gd name="T104" fmla="*/ 87 w 103"/>
                <a:gd name="T105" fmla="*/ 27 h 103"/>
                <a:gd name="T106" fmla="*/ 91 w 103"/>
                <a:gd name="T107" fmla="*/ 16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3" h="103">
                  <a:moveTo>
                    <a:pt x="72" y="14"/>
                  </a:moveTo>
                  <a:cubicBezTo>
                    <a:pt x="85" y="1"/>
                    <a:pt x="85" y="1"/>
                    <a:pt x="85" y="1"/>
                  </a:cubicBezTo>
                  <a:cubicBezTo>
                    <a:pt x="86" y="0"/>
                    <a:pt x="88" y="0"/>
                    <a:pt x="89" y="1"/>
                  </a:cubicBezTo>
                  <a:cubicBezTo>
                    <a:pt x="89" y="1"/>
                    <a:pt x="89" y="2"/>
                    <a:pt x="89" y="2"/>
                  </a:cubicBezTo>
                  <a:cubicBezTo>
                    <a:pt x="89" y="2"/>
                    <a:pt x="89" y="2"/>
                    <a:pt x="89" y="2"/>
                  </a:cubicBezTo>
                  <a:cubicBezTo>
                    <a:pt x="89" y="2"/>
                    <a:pt x="89" y="2"/>
                    <a:pt x="89" y="2"/>
                  </a:cubicBezTo>
                  <a:cubicBezTo>
                    <a:pt x="92" y="11"/>
                    <a:pt x="92" y="11"/>
                    <a:pt x="92" y="11"/>
                  </a:cubicBezTo>
                  <a:cubicBezTo>
                    <a:pt x="101" y="14"/>
                    <a:pt x="101" y="14"/>
                    <a:pt x="101" y="14"/>
                  </a:cubicBezTo>
                  <a:cubicBezTo>
                    <a:pt x="101" y="14"/>
                    <a:pt x="101" y="14"/>
                    <a:pt x="101" y="14"/>
                  </a:cubicBezTo>
                  <a:cubicBezTo>
                    <a:pt x="101" y="14"/>
                    <a:pt x="101" y="14"/>
                    <a:pt x="101" y="14"/>
                  </a:cubicBezTo>
                  <a:cubicBezTo>
                    <a:pt x="101" y="14"/>
                    <a:pt x="102" y="14"/>
                    <a:pt x="102" y="14"/>
                  </a:cubicBezTo>
                  <a:cubicBezTo>
                    <a:pt x="103" y="15"/>
                    <a:pt x="103" y="17"/>
                    <a:pt x="102" y="18"/>
                  </a:cubicBezTo>
                  <a:cubicBezTo>
                    <a:pt x="89" y="31"/>
                    <a:pt x="89" y="31"/>
                    <a:pt x="89" y="31"/>
                  </a:cubicBezTo>
                  <a:cubicBezTo>
                    <a:pt x="88" y="31"/>
                    <a:pt x="88" y="32"/>
                    <a:pt x="87" y="32"/>
                  </a:cubicBezTo>
                  <a:cubicBezTo>
                    <a:pt x="79" y="30"/>
                    <a:pt x="79" y="30"/>
                    <a:pt x="79" y="30"/>
                  </a:cubicBezTo>
                  <a:cubicBezTo>
                    <a:pt x="76" y="33"/>
                    <a:pt x="76" y="33"/>
                    <a:pt x="76" y="33"/>
                  </a:cubicBezTo>
                  <a:cubicBezTo>
                    <a:pt x="80" y="39"/>
                    <a:pt x="82" y="45"/>
                    <a:pt x="82" y="53"/>
                  </a:cubicBezTo>
                  <a:cubicBezTo>
                    <a:pt x="82" y="61"/>
                    <a:pt x="79" y="69"/>
                    <a:pt x="73" y="75"/>
                  </a:cubicBezTo>
                  <a:cubicBezTo>
                    <a:pt x="73" y="75"/>
                    <a:pt x="73" y="75"/>
                    <a:pt x="73" y="75"/>
                  </a:cubicBezTo>
                  <a:cubicBezTo>
                    <a:pt x="67" y="80"/>
                    <a:pt x="59" y="84"/>
                    <a:pt x="51" y="84"/>
                  </a:cubicBezTo>
                  <a:cubicBezTo>
                    <a:pt x="42" y="84"/>
                    <a:pt x="34" y="80"/>
                    <a:pt x="28" y="75"/>
                  </a:cubicBezTo>
                  <a:cubicBezTo>
                    <a:pt x="23" y="69"/>
                    <a:pt x="19" y="61"/>
                    <a:pt x="19" y="53"/>
                  </a:cubicBezTo>
                  <a:cubicBezTo>
                    <a:pt x="19" y="44"/>
                    <a:pt x="23" y="36"/>
                    <a:pt x="28" y="30"/>
                  </a:cubicBezTo>
                  <a:cubicBezTo>
                    <a:pt x="34" y="25"/>
                    <a:pt x="42" y="21"/>
                    <a:pt x="51" y="21"/>
                  </a:cubicBezTo>
                  <a:cubicBezTo>
                    <a:pt x="58" y="21"/>
                    <a:pt x="65" y="24"/>
                    <a:pt x="70" y="28"/>
                  </a:cubicBezTo>
                  <a:cubicBezTo>
                    <a:pt x="74" y="24"/>
                    <a:pt x="74" y="24"/>
                    <a:pt x="74" y="24"/>
                  </a:cubicBezTo>
                  <a:cubicBezTo>
                    <a:pt x="72" y="17"/>
                    <a:pt x="72" y="17"/>
                    <a:pt x="72" y="17"/>
                  </a:cubicBezTo>
                  <a:cubicBezTo>
                    <a:pt x="71" y="16"/>
                    <a:pt x="72" y="15"/>
                    <a:pt x="72" y="14"/>
                  </a:cubicBezTo>
                  <a:close/>
                  <a:moveTo>
                    <a:pt x="91" y="40"/>
                  </a:moveTo>
                  <a:cubicBezTo>
                    <a:pt x="91" y="40"/>
                    <a:pt x="91" y="40"/>
                    <a:pt x="91" y="40"/>
                  </a:cubicBezTo>
                  <a:cubicBezTo>
                    <a:pt x="91" y="38"/>
                    <a:pt x="92" y="36"/>
                    <a:pt x="94" y="35"/>
                  </a:cubicBezTo>
                  <a:cubicBezTo>
                    <a:pt x="96" y="35"/>
                    <a:pt x="98" y="36"/>
                    <a:pt x="99" y="38"/>
                  </a:cubicBezTo>
                  <a:cubicBezTo>
                    <a:pt x="100" y="40"/>
                    <a:pt x="100" y="43"/>
                    <a:pt x="101" y="45"/>
                  </a:cubicBezTo>
                  <a:cubicBezTo>
                    <a:pt x="101" y="47"/>
                    <a:pt x="101" y="50"/>
                    <a:pt x="101" y="53"/>
                  </a:cubicBezTo>
                  <a:cubicBezTo>
                    <a:pt x="101" y="66"/>
                    <a:pt x="96" y="79"/>
                    <a:pt x="86" y="88"/>
                  </a:cubicBezTo>
                  <a:cubicBezTo>
                    <a:pt x="77" y="97"/>
                    <a:pt x="65" y="103"/>
                    <a:pt x="51" y="103"/>
                  </a:cubicBezTo>
                  <a:cubicBezTo>
                    <a:pt x="37" y="103"/>
                    <a:pt x="24" y="97"/>
                    <a:pt x="15" y="88"/>
                  </a:cubicBezTo>
                  <a:cubicBezTo>
                    <a:pt x="6" y="79"/>
                    <a:pt x="0" y="66"/>
                    <a:pt x="0" y="53"/>
                  </a:cubicBezTo>
                  <a:cubicBezTo>
                    <a:pt x="0" y="39"/>
                    <a:pt x="6" y="26"/>
                    <a:pt x="15" y="17"/>
                  </a:cubicBezTo>
                  <a:cubicBezTo>
                    <a:pt x="24" y="8"/>
                    <a:pt x="37" y="2"/>
                    <a:pt x="51" y="2"/>
                  </a:cubicBezTo>
                  <a:cubicBezTo>
                    <a:pt x="53" y="2"/>
                    <a:pt x="56" y="2"/>
                    <a:pt x="58" y="3"/>
                  </a:cubicBezTo>
                  <a:cubicBezTo>
                    <a:pt x="61" y="3"/>
                    <a:pt x="63" y="3"/>
                    <a:pt x="65" y="4"/>
                  </a:cubicBezTo>
                  <a:cubicBezTo>
                    <a:pt x="67" y="5"/>
                    <a:pt x="69" y="7"/>
                    <a:pt x="68" y="9"/>
                  </a:cubicBezTo>
                  <a:cubicBezTo>
                    <a:pt x="67" y="11"/>
                    <a:pt x="65" y="12"/>
                    <a:pt x="63" y="12"/>
                  </a:cubicBezTo>
                  <a:cubicBezTo>
                    <a:pt x="61" y="11"/>
                    <a:pt x="59" y="11"/>
                    <a:pt x="57" y="10"/>
                  </a:cubicBezTo>
                  <a:cubicBezTo>
                    <a:pt x="55" y="10"/>
                    <a:pt x="53" y="10"/>
                    <a:pt x="51" y="10"/>
                  </a:cubicBezTo>
                  <a:cubicBezTo>
                    <a:pt x="39" y="10"/>
                    <a:pt x="28" y="15"/>
                    <a:pt x="21" y="23"/>
                  </a:cubicBezTo>
                  <a:cubicBezTo>
                    <a:pt x="13" y="30"/>
                    <a:pt x="8" y="41"/>
                    <a:pt x="8" y="53"/>
                  </a:cubicBezTo>
                  <a:cubicBezTo>
                    <a:pt x="8" y="64"/>
                    <a:pt x="13" y="75"/>
                    <a:pt x="21" y="83"/>
                  </a:cubicBezTo>
                  <a:cubicBezTo>
                    <a:pt x="28" y="90"/>
                    <a:pt x="39" y="95"/>
                    <a:pt x="51" y="95"/>
                  </a:cubicBezTo>
                  <a:cubicBezTo>
                    <a:pt x="62" y="95"/>
                    <a:pt x="73" y="90"/>
                    <a:pt x="81" y="83"/>
                  </a:cubicBezTo>
                  <a:cubicBezTo>
                    <a:pt x="88" y="75"/>
                    <a:pt x="93" y="64"/>
                    <a:pt x="93" y="53"/>
                  </a:cubicBezTo>
                  <a:cubicBezTo>
                    <a:pt x="93" y="50"/>
                    <a:pt x="93" y="48"/>
                    <a:pt x="93" y="46"/>
                  </a:cubicBezTo>
                  <a:cubicBezTo>
                    <a:pt x="92" y="44"/>
                    <a:pt x="92" y="42"/>
                    <a:pt x="91" y="40"/>
                  </a:cubicBezTo>
                  <a:close/>
                  <a:moveTo>
                    <a:pt x="51" y="38"/>
                  </a:moveTo>
                  <a:cubicBezTo>
                    <a:pt x="51" y="38"/>
                    <a:pt x="51" y="38"/>
                    <a:pt x="51" y="38"/>
                  </a:cubicBezTo>
                  <a:cubicBezTo>
                    <a:pt x="53" y="38"/>
                    <a:pt x="56" y="39"/>
                    <a:pt x="58" y="40"/>
                  </a:cubicBezTo>
                  <a:cubicBezTo>
                    <a:pt x="66" y="31"/>
                    <a:pt x="66" y="31"/>
                    <a:pt x="66" y="31"/>
                  </a:cubicBezTo>
                  <a:cubicBezTo>
                    <a:pt x="62" y="28"/>
                    <a:pt x="57" y="26"/>
                    <a:pt x="51" y="26"/>
                  </a:cubicBezTo>
                  <a:cubicBezTo>
                    <a:pt x="43" y="26"/>
                    <a:pt x="37" y="29"/>
                    <a:pt x="32" y="34"/>
                  </a:cubicBezTo>
                  <a:cubicBezTo>
                    <a:pt x="32" y="34"/>
                    <a:pt x="32" y="34"/>
                    <a:pt x="32" y="34"/>
                  </a:cubicBezTo>
                  <a:cubicBezTo>
                    <a:pt x="32" y="34"/>
                    <a:pt x="32" y="34"/>
                    <a:pt x="32" y="34"/>
                  </a:cubicBezTo>
                  <a:cubicBezTo>
                    <a:pt x="27" y="39"/>
                    <a:pt x="24" y="45"/>
                    <a:pt x="24" y="53"/>
                  </a:cubicBezTo>
                  <a:cubicBezTo>
                    <a:pt x="24" y="60"/>
                    <a:pt x="27" y="66"/>
                    <a:pt x="32" y="71"/>
                  </a:cubicBezTo>
                  <a:cubicBezTo>
                    <a:pt x="37" y="76"/>
                    <a:pt x="43" y="79"/>
                    <a:pt x="51" y="79"/>
                  </a:cubicBezTo>
                  <a:cubicBezTo>
                    <a:pt x="58" y="79"/>
                    <a:pt x="65" y="76"/>
                    <a:pt x="69" y="71"/>
                  </a:cubicBezTo>
                  <a:cubicBezTo>
                    <a:pt x="69" y="71"/>
                    <a:pt x="69" y="71"/>
                    <a:pt x="69" y="71"/>
                  </a:cubicBezTo>
                  <a:cubicBezTo>
                    <a:pt x="74" y="66"/>
                    <a:pt x="77" y="60"/>
                    <a:pt x="77" y="53"/>
                  </a:cubicBezTo>
                  <a:cubicBezTo>
                    <a:pt x="77" y="47"/>
                    <a:pt x="75" y="41"/>
                    <a:pt x="72" y="37"/>
                  </a:cubicBezTo>
                  <a:cubicBezTo>
                    <a:pt x="63" y="45"/>
                    <a:pt x="63" y="45"/>
                    <a:pt x="63" y="45"/>
                  </a:cubicBezTo>
                  <a:cubicBezTo>
                    <a:pt x="64" y="48"/>
                    <a:pt x="65" y="50"/>
                    <a:pt x="65" y="53"/>
                  </a:cubicBezTo>
                  <a:cubicBezTo>
                    <a:pt x="65" y="56"/>
                    <a:pt x="63" y="60"/>
                    <a:pt x="61" y="63"/>
                  </a:cubicBezTo>
                  <a:cubicBezTo>
                    <a:pt x="61" y="63"/>
                    <a:pt x="61" y="63"/>
                    <a:pt x="61" y="63"/>
                  </a:cubicBezTo>
                  <a:cubicBezTo>
                    <a:pt x="58" y="65"/>
                    <a:pt x="55" y="67"/>
                    <a:pt x="51" y="67"/>
                  </a:cubicBezTo>
                  <a:cubicBezTo>
                    <a:pt x="47" y="67"/>
                    <a:pt x="43" y="65"/>
                    <a:pt x="40" y="63"/>
                  </a:cubicBezTo>
                  <a:cubicBezTo>
                    <a:pt x="40" y="63"/>
                    <a:pt x="40" y="63"/>
                    <a:pt x="40" y="63"/>
                  </a:cubicBezTo>
                  <a:cubicBezTo>
                    <a:pt x="38" y="60"/>
                    <a:pt x="36" y="57"/>
                    <a:pt x="36" y="53"/>
                  </a:cubicBezTo>
                  <a:cubicBezTo>
                    <a:pt x="36" y="49"/>
                    <a:pt x="38" y="45"/>
                    <a:pt x="40" y="42"/>
                  </a:cubicBezTo>
                  <a:cubicBezTo>
                    <a:pt x="40" y="42"/>
                    <a:pt x="40" y="42"/>
                    <a:pt x="40" y="42"/>
                  </a:cubicBezTo>
                  <a:cubicBezTo>
                    <a:pt x="43" y="40"/>
                    <a:pt x="47" y="38"/>
                    <a:pt x="51" y="38"/>
                  </a:cubicBezTo>
                  <a:close/>
                  <a:moveTo>
                    <a:pt x="54" y="43"/>
                  </a:moveTo>
                  <a:cubicBezTo>
                    <a:pt x="54" y="43"/>
                    <a:pt x="54" y="43"/>
                    <a:pt x="54" y="43"/>
                  </a:cubicBezTo>
                  <a:cubicBezTo>
                    <a:pt x="53" y="43"/>
                    <a:pt x="52" y="43"/>
                    <a:pt x="51" y="43"/>
                  </a:cubicBezTo>
                  <a:cubicBezTo>
                    <a:pt x="48" y="43"/>
                    <a:pt x="46" y="44"/>
                    <a:pt x="44" y="46"/>
                  </a:cubicBezTo>
                  <a:cubicBezTo>
                    <a:pt x="44" y="46"/>
                    <a:pt x="44" y="46"/>
                    <a:pt x="44" y="46"/>
                  </a:cubicBezTo>
                  <a:cubicBezTo>
                    <a:pt x="42" y="47"/>
                    <a:pt x="41" y="50"/>
                    <a:pt x="41" y="53"/>
                  </a:cubicBezTo>
                  <a:cubicBezTo>
                    <a:pt x="41" y="55"/>
                    <a:pt x="42" y="58"/>
                    <a:pt x="44" y="59"/>
                  </a:cubicBezTo>
                  <a:cubicBezTo>
                    <a:pt x="46" y="61"/>
                    <a:pt x="48" y="62"/>
                    <a:pt x="51" y="62"/>
                  </a:cubicBezTo>
                  <a:cubicBezTo>
                    <a:pt x="53" y="62"/>
                    <a:pt x="56" y="61"/>
                    <a:pt x="57" y="59"/>
                  </a:cubicBezTo>
                  <a:cubicBezTo>
                    <a:pt x="57" y="59"/>
                    <a:pt x="57" y="59"/>
                    <a:pt x="57" y="59"/>
                  </a:cubicBezTo>
                  <a:cubicBezTo>
                    <a:pt x="59" y="58"/>
                    <a:pt x="60" y="55"/>
                    <a:pt x="60" y="53"/>
                  </a:cubicBezTo>
                  <a:cubicBezTo>
                    <a:pt x="60" y="51"/>
                    <a:pt x="60" y="50"/>
                    <a:pt x="60" y="49"/>
                  </a:cubicBezTo>
                  <a:cubicBezTo>
                    <a:pt x="54" y="55"/>
                    <a:pt x="54" y="55"/>
                    <a:pt x="54" y="55"/>
                  </a:cubicBezTo>
                  <a:cubicBezTo>
                    <a:pt x="52" y="57"/>
                    <a:pt x="49" y="57"/>
                    <a:pt x="48" y="55"/>
                  </a:cubicBezTo>
                  <a:cubicBezTo>
                    <a:pt x="46" y="54"/>
                    <a:pt x="46" y="51"/>
                    <a:pt x="48" y="50"/>
                  </a:cubicBezTo>
                  <a:cubicBezTo>
                    <a:pt x="54" y="43"/>
                    <a:pt x="54" y="43"/>
                    <a:pt x="54" y="43"/>
                  </a:cubicBezTo>
                  <a:close/>
                  <a:moveTo>
                    <a:pt x="86" y="7"/>
                  </a:moveTo>
                  <a:cubicBezTo>
                    <a:pt x="86" y="7"/>
                    <a:pt x="86" y="7"/>
                    <a:pt x="86" y="7"/>
                  </a:cubicBezTo>
                  <a:cubicBezTo>
                    <a:pt x="77" y="17"/>
                    <a:pt x="77" y="17"/>
                    <a:pt x="77" y="17"/>
                  </a:cubicBezTo>
                  <a:cubicBezTo>
                    <a:pt x="78" y="22"/>
                    <a:pt x="78" y="22"/>
                    <a:pt x="78" y="22"/>
                  </a:cubicBezTo>
                  <a:cubicBezTo>
                    <a:pt x="87" y="13"/>
                    <a:pt x="87" y="13"/>
                    <a:pt x="87" y="13"/>
                  </a:cubicBezTo>
                  <a:cubicBezTo>
                    <a:pt x="86" y="7"/>
                    <a:pt x="86" y="7"/>
                    <a:pt x="86" y="7"/>
                  </a:cubicBezTo>
                  <a:close/>
                  <a:moveTo>
                    <a:pt x="91" y="16"/>
                  </a:moveTo>
                  <a:cubicBezTo>
                    <a:pt x="91" y="16"/>
                    <a:pt x="91" y="16"/>
                    <a:pt x="91" y="16"/>
                  </a:cubicBezTo>
                  <a:cubicBezTo>
                    <a:pt x="81" y="25"/>
                    <a:pt x="81" y="25"/>
                    <a:pt x="81" y="25"/>
                  </a:cubicBezTo>
                  <a:cubicBezTo>
                    <a:pt x="87" y="27"/>
                    <a:pt x="87" y="27"/>
                    <a:pt x="87" y="27"/>
                  </a:cubicBezTo>
                  <a:cubicBezTo>
                    <a:pt x="96" y="17"/>
                    <a:pt x="96" y="17"/>
                    <a:pt x="96" y="17"/>
                  </a:cubicBezTo>
                  <a:cubicBezTo>
                    <a:pt x="91" y="16"/>
                    <a:pt x="91" y="16"/>
                    <a:pt x="91" y="1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p>
              <a:endParaRPr lang="zh-CN" altLang="en-US">
                <a:solidFill>
                  <a:schemeClr val="bg1">
                    <a:lumMod val="50000"/>
                  </a:schemeClr>
                </a:solidFill>
                <a:latin typeface="微软雅黑" panose="020B0503020204020204" pitchFamily="34" charset="-122"/>
                <a:ea typeface="微软雅黑" panose="020B0503020204020204" pitchFamily="34" charset="-122"/>
              </a:endParaRPr>
            </a:p>
          </p:txBody>
        </p:sp>
        <p:sp>
          <p:nvSpPr>
            <p:cNvPr id="23" name="淘宝店chenying0907 14"/>
            <p:cNvSpPr>
              <a:spLocks noEditPoints="1"/>
            </p:cNvSpPr>
            <p:nvPr>
              <p:custDataLst>
                <p:tags r:id="rId13"/>
              </p:custDataLst>
            </p:nvPr>
          </p:nvSpPr>
          <p:spPr bwMode="auto">
            <a:xfrm>
              <a:off x="7777" y="4441"/>
              <a:ext cx="300" cy="357"/>
            </a:xfrm>
            <a:custGeom>
              <a:avLst/>
              <a:gdLst>
                <a:gd name="T0" fmla="*/ 27 w 79"/>
                <a:gd name="T1" fmla="*/ 40 h 94"/>
                <a:gd name="T2" fmla="*/ 60 w 79"/>
                <a:gd name="T3" fmla="*/ 38 h 94"/>
                <a:gd name="T4" fmla="*/ 60 w 79"/>
                <a:gd name="T5" fmla="*/ 43 h 94"/>
                <a:gd name="T6" fmla="*/ 19 w 79"/>
                <a:gd name="T7" fmla="*/ 67 h 94"/>
                <a:gd name="T8" fmla="*/ 22 w 79"/>
                <a:gd name="T9" fmla="*/ 70 h 94"/>
                <a:gd name="T10" fmla="*/ 15 w 79"/>
                <a:gd name="T11" fmla="*/ 70 h 94"/>
                <a:gd name="T12" fmla="*/ 19 w 79"/>
                <a:gd name="T13" fmla="*/ 52 h 94"/>
                <a:gd name="T14" fmla="*/ 22 w 79"/>
                <a:gd name="T15" fmla="*/ 55 h 94"/>
                <a:gd name="T16" fmla="*/ 15 w 79"/>
                <a:gd name="T17" fmla="*/ 55 h 94"/>
                <a:gd name="T18" fmla="*/ 19 w 79"/>
                <a:gd name="T19" fmla="*/ 37 h 94"/>
                <a:gd name="T20" fmla="*/ 22 w 79"/>
                <a:gd name="T21" fmla="*/ 40 h 94"/>
                <a:gd name="T22" fmla="*/ 15 w 79"/>
                <a:gd name="T23" fmla="*/ 40 h 94"/>
                <a:gd name="T24" fmla="*/ 40 w 79"/>
                <a:gd name="T25" fmla="*/ 0 h 94"/>
                <a:gd name="T26" fmla="*/ 49 w 79"/>
                <a:gd name="T27" fmla="*/ 4 h 94"/>
                <a:gd name="T28" fmla="*/ 64 w 79"/>
                <a:gd name="T29" fmla="*/ 11 h 94"/>
                <a:gd name="T30" fmla="*/ 66 w 79"/>
                <a:gd name="T31" fmla="*/ 13 h 94"/>
                <a:gd name="T32" fmla="*/ 76 w 79"/>
                <a:gd name="T33" fmla="*/ 15 h 94"/>
                <a:gd name="T34" fmla="*/ 79 w 79"/>
                <a:gd name="T35" fmla="*/ 18 h 94"/>
                <a:gd name="T36" fmla="*/ 76 w 79"/>
                <a:gd name="T37" fmla="*/ 94 h 94"/>
                <a:gd name="T38" fmla="*/ 3 w 79"/>
                <a:gd name="T39" fmla="*/ 94 h 94"/>
                <a:gd name="T40" fmla="*/ 0 w 79"/>
                <a:gd name="T41" fmla="*/ 90 h 94"/>
                <a:gd name="T42" fmla="*/ 3 w 79"/>
                <a:gd name="T43" fmla="*/ 15 h 94"/>
                <a:gd name="T44" fmla="*/ 13 w 79"/>
                <a:gd name="T45" fmla="*/ 15 h 94"/>
                <a:gd name="T46" fmla="*/ 15 w 79"/>
                <a:gd name="T47" fmla="*/ 11 h 94"/>
                <a:gd name="T48" fmla="*/ 26 w 79"/>
                <a:gd name="T49" fmla="*/ 11 h 94"/>
                <a:gd name="T50" fmla="*/ 40 w 79"/>
                <a:gd name="T51" fmla="*/ 0 h 94"/>
                <a:gd name="T52" fmla="*/ 49 w 79"/>
                <a:gd name="T53" fmla="*/ 11 h 94"/>
                <a:gd name="T54" fmla="*/ 40 w 79"/>
                <a:gd name="T55" fmla="*/ 4 h 94"/>
                <a:gd name="T56" fmla="*/ 30 w 79"/>
                <a:gd name="T57" fmla="*/ 11 h 94"/>
                <a:gd name="T58" fmla="*/ 49 w 79"/>
                <a:gd name="T59" fmla="*/ 11 h 94"/>
                <a:gd name="T60" fmla="*/ 66 w 79"/>
                <a:gd name="T61" fmla="*/ 22 h 94"/>
                <a:gd name="T62" fmla="*/ 64 w 79"/>
                <a:gd name="T63" fmla="*/ 26 h 94"/>
                <a:gd name="T64" fmla="*/ 40 w 79"/>
                <a:gd name="T65" fmla="*/ 26 h 94"/>
                <a:gd name="T66" fmla="*/ 13 w 79"/>
                <a:gd name="T67" fmla="*/ 24 h 94"/>
                <a:gd name="T68" fmla="*/ 13 w 79"/>
                <a:gd name="T69" fmla="*/ 22 h 94"/>
                <a:gd name="T70" fmla="*/ 7 w 79"/>
                <a:gd name="T71" fmla="*/ 87 h 94"/>
                <a:gd name="T72" fmla="*/ 72 w 79"/>
                <a:gd name="T73" fmla="*/ 22 h 94"/>
                <a:gd name="T74" fmla="*/ 40 w 79"/>
                <a:gd name="T75" fmla="*/ 15 h 94"/>
                <a:gd name="T76" fmla="*/ 17 w 79"/>
                <a:gd name="T77" fmla="*/ 15 h 94"/>
                <a:gd name="T78" fmla="*/ 17 w 79"/>
                <a:gd name="T79" fmla="*/ 22 h 94"/>
                <a:gd name="T80" fmla="*/ 62 w 79"/>
                <a:gd name="T81" fmla="*/ 22 h 94"/>
                <a:gd name="T82" fmla="*/ 62 w 79"/>
                <a:gd name="T83" fmla="*/ 15 h 94"/>
                <a:gd name="T84" fmla="*/ 29 w 79"/>
                <a:gd name="T85" fmla="*/ 72 h 94"/>
                <a:gd name="T86" fmla="*/ 27 w 79"/>
                <a:gd name="T87" fmla="*/ 70 h 94"/>
                <a:gd name="T88" fmla="*/ 60 w 79"/>
                <a:gd name="T89" fmla="*/ 68 h 94"/>
                <a:gd name="T90" fmla="*/ 60 w 79"/>
                <a:gd name="T91" fmla="*/ 72 h 94"/>
                <a:gd name="T92" fmla="*/ 29 w 79"/>
                <a:gd name="T93" fmla="*/ 57 h 94"/>
                <a:gd name="T94" fmla="*/ 27 w 79"/>
                <a:gd name="T95" fmla="*/ 55 h 94"/>
                <a:gd name="T96" fmla="*/ 60 w 79"/>
                <a:gd name="T97" fmla="*/ 53 h 94"/>
                <a:gd name="T98" fmla="*/ 60 w 79"/>
                <a:gd name="T99" fmla="*/ 57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9" h="94">
                  <a:moveTo>
                    <a:pt x="29" y="43"/>
                  </a:moveTo>
                  <a:cubicBezTo>
                    <a:pt x="28" y="43"/>
                    <a:pt x="27" y="42"/>
                    <a:pt x="27" y="40"/>
                  </a:cubicBezTo>
                  <a:cubicBezTo>
                    <a:pt x="27" y="39"/>
                    <a:pt x="28" y="38"/>
                    <a:pt x="29" y="38"/>
                  </a:cubicBezTo>
                  <a:cubicBezTo>
                    <a:pt x="60" y="38"/>
                    <a:pt x="60" y="38"/>
                    <a:pt x="60" y="38"/>
                  </a:cubicBezTo>
                  <a:cubicBezTo>
                    <a:pt x="61" y="38"/>
                    <a:pt x="62" y="39"/>
                    <a:pt x="62" y="40"/>
                  </a:cubicBezTo>
                  <a:cubicBezTo>
                    <a:pt x="62" y="42"/>
                    <a:pt x="61" y="43"/>
                    <a:pt x="60" y="43"/>
                  </a:cubicBezTo>
                  <a:cubicBezTo>
                    <a:pt x="29" y="43"/>
                    <a:pt x="29" y="43"/>
                    <a:pt x="29" y="43"/>
                  </a:cubicBezTo>
                  <a:close/>
                  <a:moveTo>
                    <a:pt x="19" y="67"/>
                  </a:moveTo>
                  <a:cubicBezTo>
                    <a:pt x="19" y="67"/>
                    <a:pt x="19" y="67"/>
                    <a:pt x="19" y="67"/>
                  </a:cubicBezTo>
                  <a:cubicBezTo>
                    <a:pt x="21" y="67"/>
                    <a:pt x="22" y="68"/>
                    <a:pt x="22" y="70"/>
                  </a:cubicBezTo>
                  <a:cubicBezTo>
                    <a:pt x="22" y="72"/>
                    <a:pt x="21" y="74"/>
                    <a:pt x="19" y="74"/>
                  </a:cubicBezTo>
                  <a:cubicBezTo>
                    <a:pt x="17" y="74"/>
                    <a:pt x="15" y="72"/>
                    <a:pt x="15" y="70"/>
                  </a:cubicBezTo>
                  <a:cubicBezTo>
                    <a:pt x="15" y="68"/>
                    <a:pt x="17" y="67"/>
                    <a:pt x="19" y="67"/>
                  </a:cubicBezTo>
                  <a:close/>
                  <a:moveTo>
                    <a:pt x="19" y="52"/>
                  </a:moveTo>
                  <a:cubicBezTo>
                    <a:pt x="19" y="52"/>
                    <a:pt x="19" y="52"/>
                    <a:pt x="19" y="52"/>
                  </a:cubicBezTo>
                  <a:cubicBezTo>
                    <a:pt x="21" y="52"/>
                    <a:pt x="22" y="53"/>
                    <a:pt x="22" y="55"/>
                  </a:cubicBezTo>
                  <a:cubicBezTo>
                    <a:pt x="22" y="57"/>
                    <a:pt x="21" y="59"/>
                    <a:pt x="19" y="59"/>
                  </a:cubicBezTo>
                  <a:cubicBezTo>
                    <a:pt x="17" y="59"/>
                    <a:pt x="15" y="57"/>
                    <a:pt x="15" y="55"/>
                  </a:cubicBezTo>
                  <a:cubicBezTo>
                    <a:pt x="15" y="53"/>
                    <a:pt x="17" y="52"/>
                    <a:pt x="19" y="52"/>
                  </a:cubicBezTo>
                  <a:close/>
                  <a:moveTo>
                    <a:pt x="19" y="37"/>
                  </a:moveTo>
                  <a:cubicBezTo>
                    <a:pt x="19" y="37"/>
                    <a:pt x="19" y="37"/>
                    <a:pt x="19" y="37"/>
                  </a:cubicBezTo>
                  <a:cubicBezTo>
                    <a:pt x="21" y="37"/>
                    <a:pt x="22" y="39"/>
                    <a:pt x="22" y="40"/>
                  </a:cubicBezTo>
                  <a:cubicBezTo>
                    <a:pt x="22" y="42"/>
                    <a:pt x="21" y="44"/>
                    <a:pt x="19" y="44"/>
                  </a:cubicBezTo>
                  <a:cubicBezTo>
                    <a:pt x="17" y="44"/>
                    <a:pt x="15" y="42"/>
                    <a:pt x="15" y="40"/>
                  </a:cubicBezTo>
                  <a:cubicBezTo>
                    <a:pt x="15" y="39"/>
                    <a:pt x="17" y="37"/>
                    <a:pt x="19" y="37"/>
                  </a:cubicBezTo>
                  <a:close/>
                  <a:moveTo>
                    <a:pt x="40" y="0"/>
                  </a:moveTo>
                  <a:cubicBezTo>
                    <a:pt x="40" y="0"/>
                    <a:pt x="40" y="0"/>
                    <a:pt x="40" y="0"/>
                  </a:cubicBezTo>
                  <a:cubicBezTo>
                    <a:pt x="43" y="0"/>
                    <a:pt x="47" y="2"/>
                    <a:pt x="49" y="4"/>
                  </a:cubicBezTo>
                  <a:cubicBezTo>
                    <a:pt x="51" y="6"/>
                    <a:pt x="52" y="8"/>
                    <a:pt x="53" y="11"/>
                  </a:cubicBezTo>
                  <a:cubicBezTo>
                    <a:pt x="64" y="11"/>
                    <a:pt x="64" y="11"/>
                    <a:pt x="64" y="11"/>
                  </a:cubicBezTo>
                  <a:cubicBezTo>
                    <a:pt x="65" y="11"/>
                    <a:pt x="66" y="12"/>
                    <a:pt x="66" y="13"/>
                  </a:cubicBezTo>
                  <a:cubicBezTo>
                    <a:pt x="66" y="13"/>
                    <a:pt x="66" y="13"/>
                    <a:pt x="66" y="13"/>
                  </a:cubicBezTo>
                  <a:cubicBezTo>
                    <a:pt x="66" y="15"/>
                    <a:pt x="66" y="15"/>
                    <a:pt x="66" y="15"/>
                  </a:cubicBezTo>
                  <a:cubicBezTo>
                    <a:pt x="76" y="15"/>
                    <a:pt x="76" y="15"/>
                    <a:pt x="76" y="15"/>
                  </a:cubicBezTo>
                  <a:cubicBezTo>
                    <a:pt x="78" y="15"/>
                    <a:pt x="79" y="16"/>
                    <a:pt x="79" y="18"/>
                  </a:cubicBezTo>
                  <a:cubicBezTo>
                    <a:pt x="79" y="18"/>
                    <a:pt x="79" y="18"/>
                    <a:pt x="79" y="18"/>
                  </a:cubicBezTo>
                  <a:cubicBezTo>
                    <a:pt x="79" y="90"/>
                    <a:pt x="79" y="90"/>
                    <a:pt x="79" y="90"/>
                  </a:cubicBezTo>
                  <a:cubicBezTo>
                    <a:pt x="79" y="92"/>
                    <a:pt x="78" y="94"/>
                    <a:pt x="76" y="94"/>
                  </a:cubicBezTo>
                  <a:cubicBezTo>
                    <a:pt x="76" y="94"/>
                    <a:pt x="76" y="94"/>
                    <a:pt x="76" y="94"/>
                  </a:cubicBezTo>
                  <a:cubicBezTo>
                    <a:pt x="3" y="94"/>
                    <a:pt x="3" y="94"/>
                    <a:pt x="3" y="94"/>
                  </a:cubicBezTo>
                  <a:cubicBezTo>
                    <a:pt x="1" y="94"/>
                    <a:pt x="0" y="92"/>
                    <a:pt x="0" y="90"/>
                  </a:cubicBezTo>
                  <a:cubicBezTo>
                    <a:pt x="0" y="90"/>
                    <a:pt x="0" y="90"/>
                    <a:pt x="0" y="90"/>
                  </a:cubicBezTo>
                  <a:cubicBezTo>
                    <a:pt x="0" y="18"/>
                    <a:pt x="0" y="18"/>
                    <a:pt x="0" y="18"/>
                  </a:cubicBezTo>
                  <a:cubicBezTo>
                    <a:pt x="0" y="16"/>
                    <a:pt x="1" y="15"/>
                    <a:pt x="3" y="15"/>
                  </a:cubicBezTo>
                  <a:cubicBezTo>
                    <a:pt x="3" y="15"/>
                    <a:pt x="3" y="15"/>
                    <a:pt x="3" y="15"/>
                  </a:cubicBezTo>
                  <a:cubicBezTo>
                    <a:pt x="13" y="15"/>
                    <a:pt x="13" y="15"/>
                    <a:pt x="13" y="15"/>
                  </a:cubicBezTo>
                  <a:cubicBezTo>
                    <a:pt x="13" y="13"/>
                    <a:pt x="13" y="13"/>
                    <a:pt x="13" y="13"/>
                  </a:cubicBezTo>
                  <a:cubicBezTo>
                    <a:pt x="13" y="12"/>
                    <a:pt x="14" y="11"/>
                    <a:pt x="15" y="11"/>
                  </a:cubicBezTo>
                  <a:cubicBezTo>
                    <a:pt x="15" y="11"/>
                    <a:pt x="15" y="11"/>
                    <a:pt x="15" y="11"/>
                  </a:cubicBezTo>
                  <a:cubicBezTo>
                    <a:pt x="26" y="11"/>
                    <a:pt x="26" y="11"/>
                    <a:pt x="26" y="11"/>
                  </a:cubicBezTo>
                  <a:cubicBezTo>
                    <a:pt x="27" y="8"/>
                    <a:pt x="28" y="6"/>
                    <a:pt x="30" y="4"/>
                  </a:cubicBezTo>
                  <a:cubicBezTo>
                    <a:pt x="32" y="2"/>
                    <a:pt x="36" y="0"/>
                    <a:pt x="40" y="0"/>
                  </a:cubicBezTo>
                  <a:close/>
                  <a:moveTo>
                    <a:pt x="49" y="11"/>
                  </a:moveTo>
                  <a:cubicBezTo>
                    <a:pt x="49" y="11"/>
                    <a:pt x="49" y="11"/>
                    <a:pt x="49" y="11"/>
                  </a:cubicBezTo>
                  <a:cubicBezTo>
                    <a:pt x="48" y="9"/>
                    <a:pt x="47" y="8"/>
                    <a:pt x="46" y="7"/>
                  </a:cubicBezTo>
                  <a:cubicBezTo>
                    <a:pt x="45" y="6"/>
                    <a:pt x="42" y="4"/>
                    <a:pt x="40" y="4"/>
                  </a:cubicBezTo>
                  <a:cubicBezTo>
                    <a:pt x="37" y="4"/>
                    <a:pt x="34" y="6"/>
                    <a:pt x="33" y="7"/>
                  </a:cubicBezTo>
                  <a:cubicBezTo>
                    <a:pt x="32" y="8"/>
                    <a:pt x="31" y="9"/>
                    <a:pt x="30" y="11"/>
                  </a:cubicBezTo>
                  <a:cubicBezTo>
                    <a:pt x="40" y="11"/>
                    <a:pt x="40" y="11"/>
                    <a:pt x="40" y="11"/>
                  </a:cubicBezTo>
                  <a:cubicBezTo>
                    <a:pt x="49" y="11"/>
                    <a:pt x="49" y="11"/>
                    <a:pt x="49" y="11"/>
                  </a:cubicBezTo>
                  <a:close/>
                  <a:moveTo>
                    <a:pt x="66" y="22"/>
                  </a:moveTo>
                  <a:cubicBezTo>
                    <a:pt x="66" y="22"/>
                    <a:pt x="66" y="22"/>
                    <a:pt x="66" y="22"/>
                  </a:cubicBezTo>
                  <a:cubicBezTo>
                    <a:pt x="66" y="24"/>
                    <a:pt x="66" y="24"/>
                    <a:pt x="66" y="24"/>
                  </a:cubicBezTo>
                  <a:cubicBezTo>
                    <a:pt x="66" y="25"/>
                    <a:pt x="65" y="26"/>
                    <a:pt x="64" y="26"/>
                  </a:cubicBezTo>
                  <a:cubicBezTo>
                    <a:pt x="64" y="26"/>
                    <a:pt x="64" y="26"/>
                    <a:pt x="64" y="26"/>
                  </a:cubicBezTo>
                  <a:cubicBezTo>
                    <a:pt x="40" y="26"/>
                    <a:pt x="40" y="26"/>
                    <a:pt x="40" y="26"/>
                  </a:cubicBezTo>
                  <a:cubicBezTo>
                    <a:pt x="15" y="26"/>
                    <a:pt x="15" y="26"/>
                    <a:pt x="15" y="26"/>
                  </a:cubicBezTo>
                  <a:cubicBezTo>
                    <a:pt x="14" y="26"/>
                    <a:pt x="13" y="25"/>
                    <a:pt x="13" y="24"/>
                  </a:cubicBezTo>
                  <a:cubicBezTo>
                    <a:pt x="13" y="24"/>
                    <a:pt x="13" y="24"/>
                    <a:pt x="13" y="24"/>
                  </a:cubicBezTo>
                  <a:cubicBezTo>
                    <a:pt x="13" y="22"/>
                    <a:pt x="13" y="22"/>
                    <a:pt x="13" y="22"/>
                  </a:cubicBezTo>
                  <a:cubicBezTo>
                    <a:pt x="7" y="22"/>
                    <a:pt x="7" y="22"/>
                    <a:pt x="7" y="22"/>
                  </a:cubicBezTo>
                  <a:cubicBezTo>
                    <a:pt x="7" y="87"/>
                    <a:pt x="7" y="87"/>
                    <a:pt x="7" y="87"/>
                  </a:cubicBezTo>
                  <a:cubicBezTo>
                    <a:pt x="72" y="87"/>
                    <a:pt x="72" y="87"/>
                    <a:pt x="72" y="87"/>
                  </a:cubicBezTo>
                  <a:cubicBezTo>
                    <a:pt x="72" y="22"/>
                    <a:pt x="72" y="22"/>
                    <a:pt x="72" y="22"/>
                  </a:cubicBezTo>
                  <a:cubicBezTo>
                    <a:pt x="66" y="22"/>
                    <a:pt x="66" y="22"/>
                    <a:pt x="66" y="22"/>
                  </a:cubicBezTo>
                  <a:close/>
                  <a:moveTo>
                    <a:pt x="40" y="15"/>
                  </a:moveTo>
                  <a:cubicBezTo>
                    <a:pt x="40" y="15"/>
                    <a:pt x="40" y="15"/>
                    <a:pt x="40" y="15"/>
                  </a:cubicBezTo>
                  <a:cubicBezTo>
                    <a:pt x="17" y="15"/>
                    <a:pt x="17" y="15"/>
                    <a:pt x="17" y="15"/>
                  </a:cubicBezTo>
                  <a:cubicBezTo>
                    <a:pt x="17" y="18"/>
                    <a:pt x="17" y="18"/>
                    <a:pt x="17" y="18"/>
                  </a:cubicBezTo>
                  <a:cubicBezTo>
                    <a:pt x="17" y="22"/>
                    <a:pt x="17" y="22"/>
                    <a:pt x="17" y="22"/>
                  </a:cubicBezTo>
                  <a:cubicBezTo>
                    <a:pt x="40" y="22"/>
                    <a:pt x="40" y="22"/>
                    <a:pt x="40" y="22"/>
                  </a:cubicBezTo>
                  <a:cubicBezTo>
                    <a:pt x="62" y="22"/>
                    <a:pt x="62" y="22"/>
                    <a:pt x="62" y="22"/>
                  </a:cubicBezTo>
                  <a:cubicBezTo>
                    <a:pt x="62" y="18"/>
                    <a:pt x="62" y="18"/>
                    <a:pt x="62" y="18"/>
                  </a:cubicBezTo>
                  <a:cubicBezTo>
                    <a:pt x="62" y="15"/>
                    <a:pt x="62" y="15"/>
                    <a:pt x="62" y="15"/>
                  </a:cubicBezTo>
                  <a:cubicBezTo>
                    <a:pt x="40" y="15"/>
                    <a:pt x="40" y="15"/>
                    <a:pt x="40" y="15"/>
                  </a:cubicBezTo>
                  <a:close/>
                  <a:moveTo>
                    <a:pt x="29" y="72"/>
                  </a:moveTo>
                  <a:cubicBezTo>
                    <a:pt x="29" y="72"/>
                    <a:pt x="29" y="72"/>
                    <a:pt x="29" y="72"/>
                  </a:cubicBezTo>
                  <a:cubicBezTo>
                    <a:pt x="28" y="72"/>
                    <a:pt x="27" y="71"/>
                    <a:pt x="27" y="70"/>
                  </a:cubicBezTo>
                  <a:cubicBezTo>
                    <a:pt x="27" y="69"/>
                    <a:pt x="28" y="68"/>
                    <a:pt x="29" y="68"/>
                  </a:cubicBezTo>
                  <a:cubicBezTo>
                    <a:pt x="60" y="68"/>
                    <a:pt x="60" y="68"/>
                    <a:pt x="60" y="68"/>
                  </a:cubicBezTo>
                  <a:cubicBezTo>
                    <a:pt x="61" y="68"/>
                    <a:pt x="62" y="69"/>
                    <a:pt x="62" y="70"/>
                  </a:cubicBezTo>
                  <a:cubicBezTo>
                    <a:pt x="62" y="71"/>
                    <a:pt x="61" y="72"/>
                    <a:pt x="60" y="72"/>
                  </a:cubicBezTo>
                  <a:cubicBezTo>
                    <a:pt x="29" y="72"/>
                    <a:pt x="29" y="72"/>
                    <a:pt x="29" y="72"/>
                  </a:cubicBezTo>
                  <a:close/>
                  <a:moveTo>
                    <a:pt x="29" y="57"/>
                  </a:moveTo>
                  <a:cubicBezTo>
                    <a:pt x="29" y="57"/>
                    <a:pt x="29" y="57"/>
                    <a:pt x="29" y="57"/>
                  </a:cubicBezTo>
                  <a:cubicBezTo>
                    <a:pt x="28" y="57"/>
                    <a:pt x="27" y="56"/>
                    <a:pt x="27" y="55"/>
                  </a:cubicBezTo>
                  <a:cubicBezTo>
                    <a:pt x="27" y="54"/>
                    <a:pt x="28" y="53"/>
                    <a:pt x="29" y="53"/>
                  </a:cubicBezTo>
                  <a:cubicBezTo>
                    <a:pt x="60" y="53"/>
                    <a:pt x="60" y="53"/>
                    <a:pt x="60" y="53"/>
                  </a:cubicBezTo>
                  <a:cubicBezTo>
                    <a:pt x="61" y="53"/>
                    <a:pt x="62" y="54"/>
                    <a:pt x="62" y="55"/>
                  </a:cubicBezTo>
                  <a:cubicBezTo>
                    <a:pt x="62" y="56"/>
                    <a:pt x="61" y="57"/>
                    <a:pt x="60" y="57"/>
                  </a:cubicBezTo>
                  <a:cubicBezTo>
                    <a:pt x="29" y="57"/>
                    <a:pt x="29" y="57"/>
                    <a:pt x="29" y="5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p>
              <a:endParaRPr lang="zh-CN" altLang="en-US">
                <a:solidFill>
                  <a:schemeClr val="bg1">
                    <a:lumMod val="50000"/>
                  </a:schemeClr>
                </a:solidFill>
                <a:latin typeface="微软雅黑" panose="020B0503020204020204" pitchFamily="34" charset="-122"/>
                <a:ea typeface="微软雅黑" panose="020B0503020204020204" pitchFamily="34" charset="-122"/>
              </a:endParaRPr>
            </a:p>
          </p:txBody>
        </p:sp>
        <p:sp>
          <p:nvSpPr>
            <p:cNvPr id="24" name="淘宝店chenying0907 108"/>
            <p:cNvSpPr>
              <a:spLocks noEditPoints="1"/>
            </p:cNvSpPr>
            <p:nvPr>
              <p:custDataLst>
                <p:tags r:id="rId14"/>
              </p:custDataLst>
            </p:nvPr>
          </p:nvSpPr>
          <p:spPr bwMode="auto">
            <a:xfrm rot="20105526">
              <a:off x="10446" y="4454"/>
              <a:ext cx="248" cy="371"/>
            </a:xfrm>
            <a:custGeom>
              <a:avLst/>
              <a:gdLst>
                <a:gd name="T0" fmla="*/ 196 w 201"/>
                <a:gd name="T1" fmla="*/ 271 h 299"/>
                <a:gd name="T2" fmla="*/ 164 w 201"/>
                <a:gd name="T3" fmla="*/ 199 h 299"/>
                <a:gd name="T4" fmla="*/ 152 w 201"/>
                <a:gd name="T5" fmla="*/ 189 h 299"/>
                <a:gd name="T6" fmla="*/ 143 w 201"/>
                <a:gd name="T7" fmla="*/ 169 h 299"/>
                <a:gd name="T8" fmla="*/ 175 w 201"/>
                <a:gd name="T9" fmla="*/ 62 h 299"/>
                <a:gd name="T10" fmla="*/ 62 w 201"/>
                <a:gd name="T11" fmla="*/ 20 h 299"/>
                <a:gd name="T12" fmla="*/ 20 w 201"/>
                <a:gd name="T13" fmla="*/ 133 h 299"/>
                <a:gd name="T14" fmla="*/ 122 w 201"/>
                <a:gd name="T15" fmla="*/ 179 h 299"/>
                <a:gd name="T16" fmla="*/ 131 w 201"/>
                <a:gd name="T17" fmla="*/ 199 h 299"/>
                <a:gd name="T18" fmla="*/ 131 w 201"/>
                <a:gd name="T19" fmla="*/ 215 h 299"/>
                <a:gd name="T20" fmla="*/ 163 w 201"/>
                <a:gd name="T21" fmla="*/ 286 h 299"/>
                <a:gd name="T22" fmla="*/ 187 w 201"/>
                <a:gd name="T23" fmla="*/ 295 h 299"/>
                <a:gd name="T24" fmla="*/ 196 w 201"/>
                <a:gd name="T25" fmla="*/ 271 h 299"/>
                <a:gd name="T26" fmla="*/ 126 w 201"/>
                <a:gd name="T27" fmla="*/ 160 h 299"/>
                <a:gd name="T28" fmla="*/ 34 w 201"/>
                <a:gd name="T29" fmla="*/ 126 h 299"/>
                <a:gd name="T30" fmla="*/ 69 w 201"/>
                <a:gd name="T31" fmla="*/ 34 h 299"/>
                <a:gd name="T32" fmla="*/ 160 w 201"/>
                <a:gd name="T33" fmla="*/ 69 h 299"/>
                <a:gd name="T34" fmla="*/ 126 w 201"/>
                <a:gd name="T35" fmla="*/ 160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1" h="299">
                  <a:moveTo>
                    <a:pt x="196" y="271"/>
                  </a:moveTo>
                  <a:cubicBezTo>
                    <a:pt x="164" y="199"/>
                    <a:pt x="164" y="199"/>
                    <a:pt x="164" y="199"/>
                  </a:cubicBezTo>
                  <a:cubicBezTo>
                    <a:pt x="162" y="194"/>
                    <a:pt x="157" y="191"/>
                    <a:pt x="152" y="189"/>
                  </a:cubicBezTo>
                  <a:cubicBezTo>
                    <a:pt x="143" y="169"/>
                    <a:pt x="143" y="169"/>
                    <a:pt x="143" y="169"/>
                  </a:cubicBezTo>
                  <a:cubicBezTo>
                    <a:pt x="178" y="147"/>
                    <a:pt x="193" y="101"/>
                    <a:pt x="175" y="62"/>
                  </a:cubicBezTo>
                  <a:cubicBezTo>
                    <a:pt x="155" y="19"/>
                    <a:pt x="105" y="0"/>
                    <a:pt x="62" y="20"/>
                  </a:cubicBezTo>
                  <a:cubicBezTo>
                    <a:pt x="19" y="39"/>
                    <a:pt x="0" y="90"/>
                    <a:pt x="20" y="133"/>
                  </a:cubicBezTo>
                  <a:cubicBezTo>
                    <a:pt x="38" y="172"/>
                    <a:pt x="82" y="191"/>
                    <a:pt x="122" y="179"/>
                  </a:cubicBezTo>
                  <a:cubicBezTo>
                    <a:pt x="131" y="199"/>
                    <a:pt x="131" y="199"/>
                    <a:pt x="131" y="199"/>
                  </a:cubicBezTo>
                  <a:cubicBezTo>
                    <a:pt x="128" y="204"/>
                    <a:pt x="128" y="209"/>
                    <a:pt x="131" y="215"/>
                  </a:cubicBezTo>
                  <a:cubicBezTo>
                    <a:pt x="163" y="286"/>
                    <a:pt x="163" y="286"/>
                    <a:pt x="163" y="286"/>
                  </a:cubicBezTo>
                  <a:cubicBezTo>
                    <a:pt x="167" y="295"/>
                    <a:pt x="178" y="299"/>
                    <a:pt x="187" y="295"/>
                  </a:cubicBezTo>
                  <a:cubicBezTo>
                    <a:pt x="197" y="291"/>
                    <a:pt x="201" y="280"/>
                    <a:pt x="196" y="271"/>
                  </a:cubicBezTo>
                  <a:close/>
                  <a:moveTo>
                    <a:pt x="126" y="160"/>
                  </a:moveTo>
                  <a:cubicBezTo>
                    <a:pt x="91" y="176"/>
                    <a:pt x="50" y="161"/>
                    <a:pt x="34" y="126"/>
                  </a:cubicBezTo>
                  <a:cubicBezTo>
                    <a:pt x="19" y="91"/>
                    <a:pt x="34" y="50"/>
                    <a:pt x="69" y="34"/>
                  </a:cubicBezTo>
                  <a:cubicBezTo>
                    <a:pt x="104" y="18"/>
                    <a:pt x="145" y="34"/>
                    <a:pt x="160" y="69"/>
                  </a:cubicBezTo>
                  <a:cubicBezTo>
                    <a:pt x="176" y="103"/>
                    <a:pt x="161" y="145"/>
                    <a:pt x="126" y="160"/>
                  </a:cubicBezTo>
                  <a:close/>
                </a:path>
              </a:pathLst>
            </a:cu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000">
                <a:ln w="6350">
                  <a:noFill/>
                </a:ln>
                <a:solidFill>
                  <a:schemeClr val="bg1"/>
                </a:solidFill>
                <a:latin typeface="微软雅黑" panose="020B0503020204020204" pitchFamily="34" charset="-122"/>
                <a:ea typeface="微软雅黑" panose="020B0503020204020204" pitchFamily="34" charset="-122"/>
              </a:endParaRPr>
            </a:p>
          </p:txBody>
        </p:sp>
        <p:grpSp>
          <p:nvGrpSpPr>
            <p:cNvPr id="14" name="组合 24"/>
            <p:cNvGrpSpPr/>
            <p:nvPr/>
          </p:nvGrpSpPr>
          <p:grpSpPr>
            <a:xfrm>
              <a:off x="5093" y="4427"/>
              <a:ext cx="379" cy="380"/>
              <a:chOff x="3020219" y="1344612"/>
              <a:chExt cx="511175" cy="512763"/>
            </a:xfrm>
            <a:solidFill>
              <a:schemeClr val="bg1"/>
            </a:solidFill>
          </p:grpSpPr>
          <p:sp>
            <p:nvSpPr>
              <p:cNvPr id="26" name="淘宝店chenying0907 109"/>
              <p:cNvSpPr>
                <a:spLocks noEditPoints="1"/>
              </p:cNvSpPr>
              <p:nvPr>
                <p:custDataLst>
                  <p:tags r:id="rId15"/>
                </p:custDataLst>
              </p:nvPr>
            </p:nvSpPr>
            <p:spPr bwMode="auto">
              <a:xfrm>
                <a:off x="3182144" y="1344612"/>
                <a:ext cx="187325" cy="512763"/>
              </a:xfrm>
              <a:custGeom>
                <a:avLst/>
                <a:gdLst>
                  <a:gd name="T0" fmla="*/ 57 w 113"/>
                  <a:gd name="T1" fmla="*/ 0 h 307"/>
                  <a:gd name="T2" fmla="*/ 0 w 113"/>
                  <a:gd name="T3" fmla="*/ 153 h 307"/>
                  <a:gd name="T4" fmla="*/ 57 w 113"/>
                  <a:gd name="T5" fmla="*/ 307 h 307"/>
                  <a:gd name="T6" fmla="*/ 113 w 113"/>
                  <a:gd name="T7" fmla="*/ 153 h 307"/>
                  <a:gd name="T8" fmla="*/ 57 w 113"/>
                  <a:gd name="T9" fmla="*/ 0 h 307"/>
                  <a:gd name="T10" fmla="*/ 57 w 113"/>
                  <a:gd name="T11" fmla="*/ 282 h 307"/>
                  <a:gd name="T12" fmla="*/ 9 w 113"/>
                  <a:gd name="T13" fmla="*/ 153 h 307"/>
                  <a:gd name="T14" fmla="*/ 57 w 113"/>
                  <a:gd name="T15" fmla="*/ 25 h 307"/>
                  <a:gd name="T16" fmla="*/ 104 w 113"/>
                  <a:gd name="T17" fmla="*/ 153 h 307"/>
                  <a:gd name="T18" fmla="*/ 57 w 113"/>
                  <a:gd name="T19" fmla="*/ 282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3" h="307">
                    <a:moveTo>
                      <a:pt x="57" y="0"/>
                    </a:moveTo>
                    <a:cubicBezTo>
                      <a:pt x="25" y="0"/>
                      <a:pt x="0" y="69"/>
                      <a:pt x="0" y="153"/>
                    </a:cubicBezTo>
                    <a:cubicBezTo>
                      <a:pt x="0" y="238"/>
                      <a:pt x="25" y="307"/>
                      <a:pt x="57" y="307"/>
                    </a:cubicBezTo>
                    <a:cubicBezTo>
                      <a:pt x="88" y="307"/>
                      <a:pt x="113" y="238"/>
                      <a:pt x="113" y="153"/>
                    </a:cubicBezTo>
                    <a:cubicBezTo>
                      <a:pt x="113" y="69"/>
                      <a:pt x="88" y="0"/>
                      <a:pt x="57" y="0"/>
                    </a:cubicBezTo>
                    <a:close/>
                    <a:moveTo>
                      <a:pt x="57" y="282"/>
                    </a:moveTo>
                    <a:cubicBezTo>
                      <a:pt x="30" y="282"/>
                      <a:pt x="9" y="224"/>
                      <a:pt x="9" y="153"/>
                    </a:cubicBezTo>
                    <a:cubicBezTo>
                      <a:pt x="9" y="82"/>
                      <a:pt x="30" y="25"/>
                      <a:pt x="57" y="25"/>
                    </a:cubicBezTo>
                    <a:cubicBezTo>
                      <a:pt x="83" y="25"/>
                      <a:pt x="104" y="82"/>
                      <a:pt x="104" y="153"/>
                    </a:cubicBezTo>
                    <a:cubicBezTo>
                      <a:pt x="104" y="224"/>
                      <a:pt x="83" y="282"/>
                      <a:pt x="57" y="282"/>
                    </a:cubicBez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000">
                  <a:ln w="6350">
                    <a:noFill/>
                  </a:ln>
                  <a:solidFill>
                    <a:schemeClr val="bg1"/>
                  </a:solidFill>
                  <a:latin typeface="微软雅黑" panose="020B0503020204020204" pitchFamily="34" charset="-122"/>
                  <a:ea typeface="微软雅黑" panose="020B0503020204020204" pitchFamily="34" charset="-122"/>
                </a:endParaRPr>
              </a:p>
            </p:txBody>
          </p:sp>
          <p:sp>
            <p:nvSpPr>
              <p:cNvPr id="27" name="淘宝店chenying0907 110"/>
              <p:cNvSpPr>
                <a:spLocks noEditPoints="1"/>
              </p:cNvSpPr>
              <p:nvPr>
                <p:custDataLst>
                  <p:tags r:id="rId16"/>
                </p:custDataLst>
              </p:nvPr>
            </p:nvSpPr>
            <p:spPr bwMode="auto">
              <a:xfrm>
                <a:off x="3020219" y="1506538"/>
                <a:ext cx="511175" cy="188913"/>
              </a:xfrm>
              <a:custGeom>
                <a:avLst/>
                <a:gdLst>
                  <a:gd name="T0" fmla="*/ 307 w 307"/>
                  <a:gd name="T1" fmla="*/ 56 h 113"/>
                  <a:gd name="T2" fmla="*/ 154 w 307"/>
                  <a:gd name="T3" fmla="*/ 0 h 113"/>
                  <a:gd name="T4" fmla="*/ 0 w 307"/>
                  <a:gd name="T5" fmla="*/ 56 h 113"/>
                  <a:gd name="T6" fmla="*/ 154 w 307"/>
                  <a:gd name="T7" fmla="*/ 113 h 113"/>
                  <a:gd name="T8" fmla="*/ 307 w 307"/>
                  <a:gd name="T9" fmla="*/ 56 h 113"/>
                  <a:gd name="T10" fmla="*/ 25 w 307"/>
                  <a:gd name="T11" fmla="*/ 56 h 113"/>
                  <a:gd name="T12" fmla="*/ 154 w 307"/>
                  <a:gd name="T13" fmla="*/ 9 h 113"/>
                  <a:gd name="T14" fmla="*/ 282 w 307"/>
                  <a:gd name="T15" fmla="*/ 56 h 113"/>
                  <a:gd name="T16" fmla="*/ 154 w 307"/>
                  <a:gd name="T17" fmla="*/ 104 h 113"/>
                  <a:gd name="T18" fmla="*/ 25 w 307"/>
                  <a:gd name="T19" fmla="*/ 56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7" h="113">
                    <a:moveTo>
                      <a:pt x="307" y="56"/>
                    </a:moveTo>
                    <a:cubicBezTo>
                      <a:pt x="307" y="25"/>
                      <a:pt x="238" y="0"/>
                      <a:pt x="154" y="0"/>
                    </a:cubicBezTo>
                    <a:cubicBezTo>
                      <a:pt x="69" y="0"/>
                      <a:pt x="0" y="25"/>
                      <a:pt x="0" y="56"/>
                    </a:cubicBezTo>
                    <a:cubicBezTo>
                      <a:pt x="0" y="88"/>
                      <a:pt x="69" y="113"/>
                      <a:pt x="154" y="113"/>
                    </a:cubicBezTo>
                    <a:cubicBezTo>
                      <a:pt x="238" y="113"/>
                      <a:pt x="307" y="88"/>
                      <a:pt x="307" y="56"/>
                    </a:cubicBezTo>
                    <a:close/>
                    <a:moveTo>
                      <a:pt x="25" y="56"/>
                    </a:moveTo>
                    <a:cubicBezTo>
                      <a:pt x="25" y="30"/>
                      <a:pt x="83" y="9"/>
                      <a:pt x="154" y="9"/>
                    </a:cubicBezTo>
                    <a:cubicBezTo>
                      <a:pt x="225" y="9"/>
                      <a:pt x="282" y="30"/>
                      <a:pt x="282" y="56"/>
                    </a:cubicBezTo>
                    <a:cubicBezTo>
                      <a:pt x="282" y="82"/>
                      <a:pt x="225" y="104"/>
                      <a:pt x="154" y="104"/>
                    </a:cubicBezTo>
                    <a:cubicBezTo>
                      <a:pt x="83" y="104"/>
                      <a:pt x="25" y="82"/>
                      <a:pt x="25" y="56"/>
                    </a:cubicBez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000">
                  <a:ln w="6350">
                    <a:noFill/>
                  </a:ln>
                  <a:solidFill>
                    <a:schemeClr val="bg1"/>
                  </a:solidFill>
                  <a:latin typeface="微软雅黑" panose="020B0503020204020204" pitchFamily="34" charset="-122"/>
                  <a:ea typeface="微软雅黑" panose="020B0503020204020204" pitchFamily="34" charset="-122"/>
                </a:endParaRPr>
              </a:p>
            </p:txBody>
          </p:sp>
          <p:sp>
            <p:nvSpPr>
              <p:cNvPr id="28" name="淘宝店chenying0907 111"/>
              <p:cNvSpPr>
                <a:spLocks noEditPoints="1"/>
              </p:cNvSpPr>
              <p:nvPr>
                <p:custDataLst>
                  <p:tags r:id="rId17"/>
                </p:custDataLst>
              </p:nvPr>
            </p:nvSpPr>
            <p:spPr bwMode="auto">
              <a:xfrm>
                <a:off x="3058319" y="1382713"/>
                <a:ext cx="434975" cy="436563"/>
              </a:xfrm>
              <a:custGeom>
                <a:avLst/>
                <a:gdLst>
                  <a:gd name="T0" fmla="*/ 239 w 261"/>
                  <a:gd name="T1" fmla="*/ 22 h 261"/>
                  <a:gd name="T2" fmla="*/ 91 w 261"/>
                  <a:gd name="T3" fmla="*/ 90 h 261"/>
                  <a:gd name="T4" fmla="*/ 22 w 261"/>
                  <a:gd name="T5" fmla="*/ 239 h 261"/>
                  <a:gd name="T6" fmla="*/ 171 w 261"/>
                  <a:gd name="T7" fmla="*/ 170 h 261"/>
                  <a:gd name="T8" fmla="*/ 239 w 261"/>
                  <a:gd name="T9" fmla="*/ 22 h 261"/>
                  <a:gd name="T10" fmla="*/ 40 w 261"/>
                  <a:gd name="T11" fmla="*/ 221 h 261"/>
                  <a:gd name="T12" fmla="*/ 97 w 261"/>
                  <a:gd name="T13" fmla="*/ 97 h 261"/>
                  <a:gd name="T14" fmla="*/ 221 w 261"/>
                  <a:gd name="T15" fmla="*/ 39 h 261"/>
                  <a:gd name="T16" fmla="*/ 164 w 261"/>
                  <a:gd name="T17" fmla="*/ 164 h 261"/>
                  <a:gd name="T18" fmla="*/ 40 w 261"/>
                  <a:gd name="T19" fmla="*/ 221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1" h="261">
                    <a:moveTo>
                      <a:pt x="239" y="22"/>
                    </a:moveTo>
                    <a:cubicBezTo>
                      <a:pt x="217" y="0"/>
                      <a:pt x="150" y="30"/>
                      <a:pt x="91" y="90"/>
                    </a:cubicBezTo>
                    <a:cubicBezTo>
                      <a:pt x="31" y="150"/>
                      <a:pt x="0" y="217"/>
                      <a:pt x="22" y="239"/>
                    </a:cubicBezTo>
                    <a:cubicBezTo>
                      <a:pt x="44" y="261"/>
                      <a:pt x="111" y="230"/>
                      <a:pt x="171" y="170"/>
                    </a:cubicBezTo>
                    <a:cubicBezTo>
                      <a:pt x="230" y="110"/>
                      <a:pt x="261" y="44"/>
                      <a:pt x="239" y="22"/>
                    </a:cubicBezTo>
                    <a:close/>
                    <a:moveTo>
                      <a:pt x="40" y="221"/>
                    </a:moveTo>
                    <a:cubicBezTo>
                      <a:pt x="21" y="203"/>
                      <a:pt x="47" y="147"/>
                      <a:pt x="97" y="97"/>
                    </a:cubicBezTo>
                    <a:cubicBezTo>
                      <a:pt x="147" y="47"/>
                      <a:pt x="203" y="21"/>
                      <a:pt x="221" y="39"/>
                    </a:cubicBezTo>
                    <a:cubicBezTo>
                      <a:pt x="240" y="58"/>
                      <a:pt x="214" y="114"/>
                      <a:pt x="164" y="164"/>
                    </a:cubicBezTo>
                    <a:cubicBezTo>
                      <a:pt x="114" y="214"/>
                      <a:pt x="58" y="240"/>
                      <a:pt x="40" y="221"/>
                    </a:cubicBez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000">
                  <a:ln w="6350">
                    <a:noFill/>
                  </a:ln>
                  <a:solidFill>
                    <a:schemeClr val="bg1"/>
                  </a:solidFill>
                  <a:latin typeface="微软雅黑" panose="020B0503020204020204" pitchFamily="34" charset="-122"/>
                  <a:ea typeface="微软雅黑" panose="020B0503020204020204" pitchFamily="34" charset="-122"/>
                </a:endParaRPr>
              </a:p>
            </p:txBody>
          </p:sp>
          <p:sp>
            <p:nvSpPr>
              <p:cNvPr id="29" name="淘宝店chenying0907 112"/>
              <p:cNvSpPr>
                <a:spLocks noEditPoints="1"/>
              </p:cNvSpPr>
              <p:nvPr>
                <p:custDataLst>
                  <p:tags r:id="rId18"/>
                </p:custDataLst>
              </p:nvPr>
            </p:nvSpPr>
            <p:spPr bwMode="auto">
              <a:xfrm>
                <a:off x="3058319" y="1382713"/>
                <a:ext cx="434975" cy="436563"/>
              </a:xfrm>
              <a:custGeom>
                <a:avLst/>
                <a:gdLst>
                  <a:gd name="T0" fmla="*/ 239 w 261"/>
                  <a:gd name="T1" fmla="*/ 239 h 261"/>
                  <a:gd name="T2" fmla="*/ 171 w 261"/>
                  <a:gd name="T3" fmla="*/ 90 h 261"/>
                  <a:gd name="T4" fmla="*/ 22 w 261"/>
                  <a:gd name="T5" fmla="*/ 22 h 261"/>
                  <a:gd name="T6" fmla="*/ 91 w 261"/>
                  <a:gd name="T7" fmla="*/ 170 h 261"/>
                  <a:gd name="T8" fmla="*/ 239 w 261"/>
                  <a:gd name="T9" fmla="*/ 239 h 261"/>
                  <a:gd name="T10" fmla="*/ 40 w 261"/>
                  <a:gd name="T11" fmla="*/ 39 h 261"/>
                  <a:gd name="T12" fmla="*/ 164 w 261"/>
                  <a:gd name="T13" fmla="*/ 97 h 261"/>
                  <a:gd name="T14" fmla="*/ 221 w 261"/>
                  <a:gd name="T15" fmla="*/ 221 h 261"/>
                  <a:gd name="T16" fmla="*/ 97 w 261"/>
                  <a:gd name="T17" fmla="*/ 164 h 261"/>
                  <a:gd name="T18" fmla="*/ 40 w 261"/>
                  <a:gd name="T19" fmla="*/ 39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1" h="261">
                    <a:moveTo>
                      <a:pt x="239" y="239"/>
                    </a:moveTo>
                    <a:cubicBezTo>
                      <a:pt x="261" y="217"/>
                      <a:pt x="230" y="150"/>
                      <a:pt x="171" y="90"/>
                    </a:cubicBezTo>
                    <a:cubicBezTo>
                      <a:pt x="111" y="30"/>
                      <a:pt x="44" y="0"/>
                      <a:pt x="22" y="22"/>
                    </a:cubicBezTo>
                    <a:cubicBezTo>
                      <a:pt x="0" y="44"/>
                      <a:pt x="31" y="110"/>
                      <a:pt x="91" y="170"/>
                    </a:cubicBezTo>
                    <a:cubicBezTo>
                      <a:pt x="150" y="230"/>
                      <a:pt x="217" y="261"/>
                      <a:pt x="239" y="239"/>
                    </a:cubicBezTo>
                    <a:close/>
                    <a:moveTo>
                      <a:pt x="40" y="39"/>
                    </a:moveTo>
                    <a:cubicBezTo>
                      <a:pt x="58" y="21"/>
                      <a:pt x="114" y="47"/>
                      <a:pt x="164" y="97"/>
                    </a:cubicBezTo>
                    <a:cubicBezTo>
                      <a:pt x="214" y="147"/>
                      <a:pt x="240" y="203"/>
                      <a:pt x="221" y="221"/>
                    </a:cubicBezTo>
                    <a:cubicBezTo>
                      <a:pt x="203" y="240"/>
                      <a:pt x="147" y="214"/>
                      <a:pt x="97" y="164"/>
                    </a:cubicBezTo>
                    <a:cubicBezTo>
                      <a:pt x="47" y="114"/>
                      <a:pt x="21" y="58"/>
                      <a:pt x="40" y="39"/>
                    </a:cubicBez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000">
                  <a:ln w="6350">
                    <a:noFill/>
                  </a:ln>
                  <a:solidFill>
                    <a:schemeClr val="bg1"/>
                  </a:solidFill>
                  <a:latin typeface="微软雅黑" panose="020B0503020204020204" pitchFamily="34" charset="-122"/>
                  <a:ea typeface="微软雅黑" panose="020B0503020204020204" pitchFamily="34" charset="-122"/>
                </a:endParaRPr>
              </a:p>
            </p:txBody>
          </p:sp>
          <p:sp>
            <p:nvSpPr>
              <p:cNvPr id="30" name="Oval 113"/>
              <p:cNvSpPr>
                <a:spLocks noChangeArrowheads="1"/>
              </p:cNvSpPr>
              <p:nvPr>
                <p:custDataLst>
                  <p:tags r:id="rId19"/>
                </p:custDataLst>
              </p:nvPr>
            </p:nvSpPr>
            <p:spPr bwMode="auto">
              <a:xfrm>
                <a:off x="3236119" y="1562100"/>
                <a:ext cx="79375" cy="77788"/>
              </a:xfrm>
              <a:prstGeom prst="ellipse">
                <a:avLst/>
              </a:pr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000">
                  <a:ln w="6350">
                    <a:noFill/>
                  </a:ln>
                  <a:solidFill>
                    <a:schemeClr val="bg1"/>
                  </a:solidFill>
                  <a:latin typeface="微软雅黑" panose="020B0503020204020204" pitchFamily="34" charset="-122"/>
                  <a:ea typeface="微软雅黑" panose="020B0503020204020204" pitchFamily="34" charset="-122"/>
                </a:endParaRPr>
              </a:p>
            </p:txBody>
          </p:sp>
        </p:grpSp>
      </p:grpSp>
      <p:sp>
        <p:nvSpPr>
          <p:cNvPr id="21" name="Rectangle 25"/>
          <p:cNvSpPr>
            <a:spLocks noChangeArrowheads="1"/>
          </p:cNvSpPr>
          <p:nvPr>
            <p:custDataLst>
              <p:tags r:id="rId20"/>
            </p:custDataLst>
          </p:nvPr>
        </p:nvSpPr>
        <p:spPr bwMode="auto">
          <a:xfrm>
            <a:off x="3445903" y="4146752"/>
            <a:ext cx="1678749" cy="1318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p>
            <a:pPr algn="ctr">
              <a:lnSpc>
                <a:spcPct val="130000"/>
              </a:lnSpc>
              <a:defRPr/>
            </a:pPr>
            <a:r>
              <a:rPr lang="zh-CN" altLang="zh-CN"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标题</a:t>
            </a:r>
            <a:r>
              <a:rPr lang="en-US" altLang="zh-CN"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 2</a:t>
            </a:r>
            <a:endParaRPr lang="en-US" altLang="zh-CN"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p>
            <a:pPr algn="just">
              <a:lnSpc>
                <a:spcPct val="130000"/>
              </a:lnSpc>
              <a:defRPr/>
            </a:pPr>
            <a:r>
              <a:rPr lang="zh-CN" altLang="en-US" sz="1200" kern="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请在此处输入您的文本，或者将您的文本粘贴到此处，并且在粘贴后选择“仅文本”。</a:t>
            </a:r>
            <a:endParaRPr lang="zh-CN" altLang="en-US" sz="1200" kern="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22" name="Rectangle 25"/>
          <p:cNvSpPr>
            <a:spLocks noChangeArrowheads="1"/>
          </p:cNvSpPr>
          <p:nvPr>
            <p:custDataLst>
              <p:tags r:id="rId21"/>
            </p:custDataLst>
          </p:nvPr>
        </p:nvSpPr>
        <p:spPr bwMode="auto">
          <a:xfrm>
            <a:off x="5950978" y="4146752"/>
            <a:ext cx="1678749" cy="1318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p>
            <a:pPr algn="ctr">
              <a:lnSpc>
                <a:spcPct val="130000"/>
              </a:lnSpc>
              <a:defRPr/>
            </a:pPr>
            <a:r>
              <a:rPr lang="zh-CN" altLang="zh-CN"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标题</a:t>
            </a:r>
            <a:r>
              <a:rPr lang="en-US" altLang="zh-CN"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 3</a:t>
            </a:r>
            <a:endParaRPr lang="en-US" altLang="zh-CN"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p>
            <a:pPr algn="just">
              <a:lnSpc>
                <a:spcPct val="130000"/>
              </a:lnSpc>
              <a:defRPr/>
            </a:pPr>
            <a:r>
              <a:rPr lang="zh-CN" altLang="en-US" sz="1200" kern="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请在此处输入您的文本，或者将您的文本粘贴到此处，并且在粘贴后选择“仅文本”。</a:t>
            </a:r>
            <a:endParaRPr lang="zh-CN" altLang="en-US" sz="1200" kern="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25" name="Rectangle 25"/>
          <p:cNvSpPr>
            <a:spLocks noChangeArrowheads="1"/>
          </p:cNvSpPr>
          <p:nvPr>
            <p:custDataLst>
              <p:tags r:id="rId22"/>
            </p:custDataLst>
          </p:nvPr>
        </p:nvSpPr>
        <p:spPr bwMode="auto">
          <a:xfrm>
            <a:off x="8345563" y="4146752"/>
            <a:ext cx="1678749" cy="1318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p>
            <a:pPr algn="ctr">
              <a:lnSpc>
                <a:spcPct val="130000"/>
              </a:lnSpc>
              <a:defRPr/>
            </a:pPr>
            <a:r>
              <a:rPr lang="zh-CN" altLang="zh-CN"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标题</a:t>
            </a:r>
            <a:r>
              <a:rPr lang="en-US" altLang="zh-CN"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4</a:t>
            </a:r>
            <a:endParaRPr lang="en-US" altLang="zh-CN"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p>
            <a:pPr algn="just">
              <a:lnSpc>
                <a:spcPct val="130000"/>
              </a:lnSpc>
              <a:defRPr/>
            </a:pPr>
            <a:r>
              <a:rPr lang="zh-CN" altLang="en-US" sz="1200" kern="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请在此处输入您的文本，或者将您的文本粘贴到此处，并且在粘贴后选择“仅文本”。</a:t>
            </a:r>
            <a:endParaRPr lang="zh-CN" altLang="en-US" sz="1200" kern="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Tree>
  </p:cSld>
  <p:clrMapOvr>
    <a:masterClrMapping/>
  </p:clrMapOvr>
  <p:transition advClick="0" advTm="0"/>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 name="组合 35"/>
          <p:cNvGrpSpPr/>
          <p:nvPr/>
        </p:nvGrpSpPr>
        <p:grpSpPr>
          <a:xfrm>
            <a:off x="4690184" y="2361012"/>
            <a:ext cx="3031957" cy="633247"/>
            <a:chOff x="2276060" y="4124641"/>
            <a:chExt cx="3031957" cy="633247"/>
          </a:xfrm>
          <a:effectLst>
            <a:outerShdw blurRad="190500" dist="38100" dir="2700000" algn="tl" rotWithShape="0">
              <a:prstClr val="black">
                <a:alpha val="25000"/>
              </a:prstClr>
            </a:outerShdw>
          </a:effectLst>
        </p:grpSpPr>
        <p:sp>
          <p:nvSpPr>
            <p:cNvPr id="33" name="平行四边形 32"/>
            <p:cNvSpPr/>
            <p:nvPr/>
          </p:nvSpPr>
          <p:spPr>
            <a:xfrm>
              <a:off x="2477450" y="4124641"/>
              <a:ext cx="2714574" cy="629373"/>
            </a:xfrm>
            <a:prstGeom prst="parallelogram">
              <a:avLst>
                <a:gd name="adj" fmla="val 57853"/>
              </a:avLst>
            </a:prstGeom>
            <a:solidFill>
              <a:srgbClr val="1D4B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i="1">
                <a:latin typeface="Arial" panose="020B0604020202020204" pitchFamily="34" charset="0"/>
                <a:cs typeface="Arial" panose="020B0604020202020204" pitchFamily="34" charset="0"/>
              </a:endParaRPr>
            </a:p>
          </p:txBody>
        </p:sp>
        <p:sp>
          <p:nvSpPr>
            <p:cNvPr id="11" name="文本框 10"/>
            <p:cNvSpPr txBox="1"/>
            <p:nvPr/>
          </p:nvSpPr>
          <p:spPr>
            <a:xfrm>
              <a:off x="2276060" y="4235918"/>
              <a:ext cx="3031957" cy="521970"/>
            </a:xfrm>
            <a:prstGeom prst="rect">
              <a:avLst/>
            </a:prstGeom>
            <a:noFill/>
          </p:spPr>
          <p:txBody>
            <a:bodyPr wrap="square" rtlCol="0">
              <a:spAutoFit/>
            </a:bodyPr>
            <a:lstStyle/>
            <a:p>
              <a:pPr algn="ctr"/>
              <a:r>
                <a:rPr lang="en-US" altLang="zh-CN" sz="2800" i="1" spc="300" dirty="0" smtClean="0">
                  <a:solidFill>
                    <a:schemeClr val="bg1"/>
                  </a:solidFill>
                  <a:effectLst>
                    <a:outerShdw blurRad="38100" dist="38100" dir="2700000" algn="tl">
                      <a:srgbClr val="000000">
                        <a:alpha val="20000"/>
                      </a:srgbClr>
                    </a:outerShdw>
                  </a:effectLst>
                  <a:latin typeface="Arial" panose="020B0604020202020204" pitchFamily="34" charset="0"/>
                  <a:ea typeface="字魂105号-简雅黑" panose="00000500000000000000" pitchFamily="2" charset="-122"/>
                  <a:cs typeface="Arial" panose="020B0604020202020204" pitchFamily="34" charset="0"/>
                </a:rPr>
                <a:t>PART 03</a:t>
              </a:r>
              <a:endParaRPr lang="en-US" altLang="zh-CN" sz="2800" i="1" spc="300" dirty="0" smtClean="0">
                <a:solidFill>
                  <a:schemeClr val="bg1"/>
                </a:solidFill>
                <a:effectLst>
                  <a:outerShdw blurRad="38100" dist="38100" dir="2700000" algn="tl">
                    <a:srgbClr val="000000">
                      <a:alpha val="20000"/>
                    </a:srgbClr>
                  </a:outerShdw>
                </a:effectLst>
                <a:latin typeface="Arial" panose="020B0604020202020204" pitchFamily="34" charset="0"/>
                <a:ea typeface="字魂105号-简雅黑" panose="00000500000000000000" pitchFamily="2" charset="-122"/>
                <a:cs typeface="Arial" panose="020B0604020202020204" pitchFamily="34" charset="0"/>
              </a:endParaRPr>
            </a:p>
          </p:txBody>
        </p:sp>
      </p:grpSp>
      <p:sp>
        <p:nvSpPr>
          <p:cNvPr id="13" name="PA_矩形 29"/>
          <p:cNvSpPr/>
          <p:nvPr>
            <p:custDataLst>
              <p:tags r:id="rId1"/>
            </p:custDataLst>
          </p:nvPr>
        </p:nvSpPr>
        <p:spPr>
          <a:xfrm>
            <a:off x="3518722" y="3188751"/>
            <a:ext cx="5335584" cy="1106805"/>
          </a:xfrm>
          <a:prstGeom prst="rect">
            <a:avLst/>
          </a:prstGeom>
          <a:ln>
            <a:noFill/>
          </a:ln>
        </p:spPr>
        <p:txBody>
          <a:bodyPr wrap="square">
            <a:spAutoFit/>
          </a:bodyPr>
          <a:lstStyle/>
          <a:p>
            <a:pPr algn="ctr"/>
            <a:r>
              <a:rPr lang="zh-CN" altLang="en-US" sz="6600" b="1" dirty="0" smtClean="0">
                <a:solidFill>
                  <a:schemeClr val="tx1">
                    <a:lumMod val="85000"/>
                    <a:lumOff val="15000"/>
                  </a:schemeClr>
                </a:solidFill>
                <a:effectLst>
                  <a:outerShdw blurRad="38100" dist="38100" dir="2700000" algn="tl">
                    <a:srgbClr val="000000">
                      <a:alpha val="30000"/>
                    </a:srgbClr>
                  </a:outerShdw>
                </a:effectLst>
                <a:latin typeface="微软雅黑" panose="020B0503020204020204" pitchFamily="34" charset="-122"/>
                <a:ea typeface="微软雅黑" panose="020B0503020204020204" pitchFamily="34" charset="-122"/>
                <a:cs typeface="Open Sans" panose="020B0606030504020204" pitchFamily="34" charset="0"/>
              </a:rPr>
              <a:t>经验总结</a:t>
            </a:r>
            <a:endParaRPr lang="zh-CN" altLang="en-US" sz="6600" b="1" dirty="0" smtClean="0">
              <a:solidFill>
                <a:schemeClr val="tx1">
                  <a:lumMod val="85000"/>
                  <a:lumOff val="15000"/>
                </a:schemeClr>
              </a:solidFill>
              <a:effectLst>
                <a:outerShdw blurRad="38100" dist="38100" dir="2700000" algn="tl">
                  <a:srgbClr val="000000">
                    <a:alpha val="30000"/>
                  </a:srgbClr>
                </a:outerShdw>
              </a:effectLst>
              <a:latin typeface="微软雅黑" panose="020B0503020204020204" pitchFamily="34" charset="-122"/>
              <a:ea typeface="微软雅黑" panose="020B0503020204020204" pitchFamily="34" charset="-122"/>
              <a:cs typeface="Open Sans" panose="020B0606030504020204" pitchFamily="34" charset="0"/>
            </a:endParaRPr>
          </a:p>
        </p:txBody>
      </p:sp>
      <p:sp>
        <p:nvSpPr>
          <p:cNvPr id="39" name="PA_文本框 62"/>
          <p:cNvSpPr txBox="1"/>
          <p:nvPr>
            <p:custDataLst>
              <p:tags r:id="rId2"/>
            </p:custDataLst>
          </p:nvPr>
        </p:nvSpPr>
        <p:spPr>
          <a:xfrm>
            <a:off x="2869478" y="4296747"/>
            <a:ext cx="6634072" cy="414020"/>
          </a:xfrm>
          <a:prstGeom prst="rect">
            <a:avLst/>
          </a:prstGeom>
          <a:noFill/>
          <a:effectLst/>
        </p:spPr>
        <p:txBody>
          <a:bodyPr wrap="square" rtlCol="0">
            <a:spAutoFit/>
          </a:bodyPr>
          <a:lstStyle/>
          <a:p>
            <a:pPr algn="ctr">
              <a:lnSpc>
                <a:spcPct val="150000"/>
              </a:lnSpc>
            </a:pPr>
            <a:r>
              <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rPr>
              <a:t>经验总结</a:t>
            </a:r>
            <a:endPar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1600"/>
    </mc:Choice>
    <mc:Fallback>
      <p:transition/>
    </mc:Fallback>
  </mc:AlternateContent>
  <p:timing>
    <p:tnLst>
      <p:par>
        <p:cTn id="1" dur="indefinite" restart="never" nodeType="tmRoot"/>
      </p:par>
    </p:tnLst>
    <p:bldLst>
      <p:bldP spid="13" grpId="0"/>
      <p:bldP spid="39" grpId="0" bldLvl="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42" name="组合 41"/>
          <p:cNvGrpSpPr/>
          <p:nvPr/>
        </p:nvGrpSpPr>
        <p:grpSpPr>
          <a:xfrm>
            <a:off x="1688629" y="241714"/>
            <a:ext cx="2753049" cy="598333"/>
            <a:chOff x="1688629" y="241714"/>
            <a:chExt cx="2753049" cy="598333"/>
          </a:xfrm>
        </p:grpSpPr>
        <p:sp>
          <p:nvSpPr>
            <p:cNvPr id="43" name="矩形 42"/>
            <p:cNvSpPr/>
            <p:nvPr>
              <p:custDataLst>
                <p:tags r:id="rId1"/>
              </p:custDataLst>
            </p:nvPr>
          </p:nvSpPr>
          <p:spPr>
            <a:xfrm>
              <a:off x="1688629" y="241714"/>
              <a:ext cx="1757680" cy="521970"/>
            </a:xfrm>
            <a:prstGeom prst="rect">
              <a:avLst/>
            </a:prstGeom>
          </p:spPr>
          <p:txBody>
            <a:bodyPr wrap="none">
              <a:spAutoFit/>
            </a:bodyPr>
            <a:p>
              <a:pPr algn="l" defTabSz="342900"/>
              <a:r>
                <a:rPr lang="zh-CN" altLang="en-US" sz="2800" b="1" spc="300" dirty="0" smtClean="0">
                  <a:solidFill>
                    <a:schemeClr val="tx1">
                      <a:lumMod val="85000"/>
                      <a:lumOff val="15000"/>
                    </a:schemeClr>
                  </a:solidFill>
                  <a:effectLst>
                    <a:outerShdw blurRad="25400" dist="25400" dir="2700000" algn="tl">
                      <a:srgbClr val="000000">
                        <a:alpha val="25000"/>
                      </a:srgbClr>
                    </a:outerShdw>
                  </a:effectLst>
                  <a:latin typeface="微软雅黑" panose="020B0503020204020204" pitchFamily="34" charset="-122"/>
                  <a:ea typeface="微软雅黑" panose="020B0503020204020204" pitchFamily="34" charset="-122"/>
                </a:rPr>
                <a:t>经验</a:t>
              </a:r>
              <a:r>
                <a:rPr lang="zh-CN" altLang="en-US" sz="2800" b="1" spc="300" dirty="0" smtClean="0">
                  <a:solidFill>
                    <a:schemeClr val="tx1">
                      <a:lumMod val="85000"/>
                      <a:lumOff val="15000"/>
                    </a:schemeClr>
                  </a:solidFill>
                  <a:effectLst>
                    <a:outerShdw blurRad="25400" dist="25400" dir="2700000" algn="tl">
                      <a:srgbClr val="000000">
                        <a:alpha val="25000"/>
                      </a:srgbClr>
                    </a:outerShdw>
                  </a:effectLst>
                  <a:latin typeface="微软雅黑" panose="020B0503020204020204" pitchFamily="34" charset="-122"/>
                  <a:ea typeface="微软雅黑" panose="020B0503020204020204" pitchFamily="34" charset="-122"/>
                </a:rPr>
                <a:t>总结</a:t>
              </a:r>
              <a:endParaRPr lang="zh-CN" altLang="en-US" sz="2800" b="1" spc="300" dirty="0" smtClean="0">
                <a:solidFill>
                  <a:schemeClr val="tx1">
                    <a:lumMod val="85000"/>
                    <a:lumOff val="15000"/>
                  </a:schemeClr>
                </a:solidFill>
                <a:effectLst>
                  <a:outerShdw blurRad="25400" dist="25400" dir="2700000" algn="tl">
                    <a:srgbClr val="000000">
                      <a:alpha val="25000"/>
                    </a:srgbClr>
                  </a:outerShdw>
                </a:effectLst>
                <a:latin typeface="微软雅黑" panose="020B0503020204020204" pitchFamily="34" charset="-122"/>
                <a:ea typeface="微软雅黑" panose="020B0503020204020204" pitchFamily="34" charset="-122"/>
              </a:endParaRPr>
            </a:p>
          </p:txBody>
        </p:sp>
        <p:sp>
          <p:nvSpPr>
            <p:cNvPr id="44" name="矩形 43"/>
            <p:cNvSpPr/>
            <p:nvPr>
              <p:custDataLst>
                <p:tags r:id="rId2"/>
              </p:custDataLst>
            </p:nvPr>
          </p:nvSpPr>
          <p:spPr>
            <a:xfrm>
              <a:off x="3445998" y="502862"/>
              <a:ext cx="995680" cy="337185"/>
            </a:xfrm>
            <a:prstGeom prst="rect">
              <a:avLst/>
            </a:prstGeom>
          </p:spPr>
          <p:txBody>
            <a:bodyPr wrap="none">
              <a:spAutoFit/>
            </a:bodyPr>
            <a:p>
              <a:pPr algn="l"/>
              <a:r>
                <a:rPr lang="zh-CN" altLang="en-US" sz="1600" dirty="0" smtClean="0">
                  <a:solidFill>
                    <a:schemeClr val="bg1">
                      <a:lumMod val="65000"/>
                    </a:schemeClr>
                  </a:solidFill>
                  <a:latin typeface="微软雅黑" panose="020B0503020204020204" pitchFamily="34" charset="-122"/>
                  <a:ea typeface="微软雅黑" panose="020B0503020204020204" pitchFamily="34" charset="-122"/>
                  <a:cs typeface="Arial" panose="020B0604020202020204" pitchFamily="34" charset="0"/>
                  <a:sym typeface="+mn-lt"/>
                </a:rPr>
                <a:t>经验总结</a:t>
              </a:r>
              <a:endParaRPr lang="zh-CN" altLang="en-US" sz="1600" dirty="0" smtClean="0">
                <a:solidFill>
                  <a:schemeClr val="bg1">
                    <a:lumMod val="65000"/>
                  </a:schemeClr>
                </a:solidFill>
                <a:latin typeface="微软雅黑" panose="020B0503020204020204" pitchFamily="34" charset="-122"/>
                <a:ea typeface="微软雅黑" panose="020B0503020204020204" pitchFamily="34" charset="-122"/>
                <a:cs typeface="Arial" panose="020B0604020202020204" pitchFamily="34" charset="0"/>
                <a:sym typeface="+mn-lt"/>
              </a:endParaRPr>
            </a:p>
          </p:txBody>
        </p:sp>
      </p:grpSp>
      <p:grpSp>
        <p:nvGrpSpPr>
          <p:cNvPr id="6" name="组合 5"/>
          <p:cNvGrpSpPr/>
          <p:nvPr/>
        </p:nvGrpSpPr>
        <p:grpSpPr>
          <a:xfrm>
            <a:off x="1011360" y="1837689"/>
            <a:ext cx="2327900" cy="3265658"/>
            <a:chOff x="899394" y="2530188"/>
            <a:chExt cx="2327900" cy="3265658"/>
          </a:xfrm>
        </p:grpSpPr>
        <p:grpSp>
          <p:nvGrpSpPr>
            <p:cNvPr id="7" name="组合 6"/>
            <p:cNvGrpSpPr/>
            <p:nvPr/>
          </p:nvGrpSpPr>
          <p:grpSpPr>
            <a:xfrm>
              <a:off x="1080348" y="2530188"/>
              <a:ext cx="2039684" cy="2039684"/>
              <a:chOff x="1133822" y="2978417"/>
              <a:chExt cx="2039684" cy="2039684"/>
            </a:xfrm>
          </p:grpSpPr>
          <p:sp>
            <p:nvSpPr>
              <p:cNvPr id="8" name="椭圆 7"/>
              <p:cNvSpPr/>
              <p:nvPr>
                <p:custDataLst>
                  <p:tags r:id="rId3"/>
                </p:custDataLst>
              </p:nvPr>
            </p:nvSpPr>
            <p:spPr>
              <a:xfrm>
                <a:off x="1133822" y="2978417"/>
                <a:ext cx="2039684" cy="2039684"/>
              </a:xfrm>
              <a:prstGeom prst="ellipse">
                <a:avLst/>
              </a:prstGeom>
              <a:solidFill>
                <a:srgbClr val="1D4B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47" name="TextBox 33"/>
              <p:cNvSpPr txBox="1"/>
              <p:nvPr>
                <p:custDataLst>
                  <p:tags r:id="rId4"/>
                </p:custDataLst>
              </p:nvPr>
            </p:nvSpPr>
            <p:spPr>
              <a:xfrm>
                <a:off x="1241398" y="3636695"/>
                <a:ext cx="1801857" cy="368935"/>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r>
                  <a:rPr lang="zh-CN" altLang="en-US" sz="2400" dirty="0">
                    <a:solidFill>
                      <a:schemeClr val="bg1"/>
                    </a:solidFill>
                    <a:cs typeface="微软雅黑" panose="020B0503020204020204" pitchFamily="34" charset="-122"/>
                    <a:sym typeface="+mn-lt"/>
                  </a:rPr>
                  <a:t>标题</a:t>
                </a:r>
                <a:r>
                  <a:rPr lang="en-US" altLang="zh-CN" sz="2400" dirty="0">
                    <a:solidFill>
                      <a:schemeClr val="bg1"/>
                    </a:solidFill>
                    <a:cs typeface="微软雅黑" panose="020B0503020204020204" pitchFamily="34" charset="-122"/>
                    <a:sym typeface="+mn-lt"/>
                  </a:rPr>
                  <a:t>1</a:t>
                </a:r>
                <a:endParaRPr lang="en-US" altLang="zh-CN" sz="2400" dirty="0">
                  <a:solidFill>
                    <a:schemeClr val="bg1"/>
                  </a:solidFill>
                  <a:cs typeface="微软雅黑" panose="020B0503020204020204" pitchFamily="34" charset="-122"/>
                  <a:sym typeface="+mn-lt"/>
                </a:endParaRPr>
              </a:p>
            </p:txBody>
          </p:sp>
        </p:grpSp>
        <p:sp>
          <p:nvSpPr>
            <p:cNvPr id="13" name="文本框 12"/>
            <p:cNvSpPr txBox="1"/>
            <p:nvPr>
              <p:custDataLst>
                <p:tags r:id="rId5"/>
              </p:custDataLst>
            </p:nvPr>
          </p:nvSpPr>
          <p:spPr>
            <a:xfrm>
              <a:off x="899394" y="5149515"/>
              <a:ext cx="2327900" cy="646331"/>
            </a:xfrm>
            <a:prstGeom prst="rect">
              <a:avLst/>
            </a:prstGeom>
            <a:noFill/>
          </p:spPr>
          <p:txBody>
            <a:bodyPr wrap="square" rtlCol="0">
              <a:spAutoFit/>
            </a:bodyPr>
            <a:lstStyle/>
            <a:p>
              <a:pPr algn="ctr">
                <a:lnSpc>
                  <a:spcPct val="150000"/>
                </a:lnSpc>
              </a:pPr>
              <a:r>
                <a:rPr lang="zh-CN" altLang="en-US" sz="1200" dirty="0" smtClean="0">
                  <a:solidFill>
                    <a:schemeClr val="tx1"/>
                  </a:solidFill>
                  <a:latin typeface="微软雅黑" panose="020B0503020204020204" pitchFamily="34" charset="-122"/>
                  <a:ea typeface="微软雅黑" panose="020B0503020204020204" pitchFamily="34" charset="-122"/>
                  <a:sym typeface="思源黑体 CN Normal" panose="020B0400000000000000" pitchFamily="34" charset="-122"/>
                </a:rPr>
                <a:t>此处添加详细文本描述建议与标题相关并符合整体语言</a:t>
              </a:r>
              <a:endParaRPr lang="zh-CN" altLang="en-US" sz="1200" dirty="0" smtClean="0">
                <a:solidFill>
                  <a:schemeClr val="tx1"/>
                </a:solidFill>
                <a:latin typeface="微软雅黑" panose="020B0503020204020204" pitchFamily="34" charset="-122"/>
                <a:ea typeface="微软雅黑" panose="020B0503020204020204" pitchFamily="34" charset="-122"/>
                <a:sym typeface="思源黑体 CN Normal" panose="020B0400000000000000" pitchFamily="34" charset="-122"/>
              </a:endParaRPr>
            </a:p>
          </p:txBody>
        </p:sp>
        <p:sp>
          <p:nvSpPr>
            <p:cNvPr id="16" name="等腰三角形 15"/>
            <p:cNvSpPr/>
            <p:nvPr>
              <p:custDataLst>
                <p:tags r:id="rId6"/>
              </p:custDataLst>
            </p:nvPr>
          </p:nvSpPr>
          <p:spPr>
            <a:xfrm rot="10800000">
              <a:off x="1958093" y="4803584"/>
              <a:ext cx="245140" cy="130017"/>
            </a:xfrm>
            <a:prstGeom prst="triangle">
              <a:avLst/>
            </a:prstGeom>
            <a:solidFill>
              <a:srgbClr val="1D4B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grpSp>
      <p:grpSp>
        <p:nvGrpSpPr>
          <p:cNvPr id="32" name="组合 31"/>
          <p:cNvGrpSpPr/>
          <p:nvPr/>
        </p:nvGrpSpPr>
        <p:grpSpPr>
          <a:xfrm>
            <a:off x="3673126" y="1837689"/>
            <a:ext cx="2327900" cy="3265658"/>
            <a:chOff x="899394" y="2530188"/>
            <a:chExt cx="2327900" cy="3265658"/>
          </a:xfrm>
        </p:grpSpPr>
        <p:grpSp>
          <p:nvGrpSpPr>
            <p:cNvPr id="33" name="组合 32"/>
            <p:cNvGrpSpPr/>
            <p:nvPr/>
          </p:nvGrpSpPr>
          <p:grpSpPr>
            <a:xfrm>
              <a:off x="1080348" y="2530188"/>
              <a:ext cx="2039684" cy="2039684"/>
              <a:chOff x="1133822" y="2978417"/>
              <a:chExt cx="2039684" cy="2039684"/>
            </a:xfrm>
          </p:grpSpPr>
          <p:sp>
            <p:nvSpPr>
              <p:cNvPr id="36" name="椭圆 35"/>
              <p:cNvSpPr/>
              <p:nvPr>
                <p:custDataLst>
                  <p:tags r:id="rId7"/>
                </p:custDataLst>
              </p:nvPr>
            </p:nvSpPr>
            <p:spPr>
              <a:xfrm>
                <a:off x="1133822" y="2978417"/>
                <a:ext cx="2039684" cy="2039684"/>
              </a:xfrm>
              <a:prstGeom prst="ellipse">
                <a:avLst/>
              </a:prstGeom>
              <a:solidFill>
                <a:schemeClr val="bg1"/>
              </a:solidFill>
              <a:ln>
                <a:noFill/>
              </a:ln>
              <a:effectLst>
                <a:outerShdw blurRad="254000" dist="1143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37" name="TextBox 33"/>
              <p:cNvSpPr txBox="1"/>
              <p:nvPr>
                <p:custDataLst>
                  <p:tags r:id="rId8"/>
                </p:custDataLst>
              </p:nvPr>
            </p:nvSpPr>
            <p:spPr>
              <a:xfrm>
                <a:off x="1241398" y="3636695"/>
                <a:ext cx="1801857" cy="368935"/>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r>
                  <a:rPr lang="zh-CN" altLang="en-US" sz="2400" dirty="0">
                    <a:solidFill>
                      <a:schemeClr val="tx1"/>
                    </a:solidFill>
                    <a:cs typeface="微软雅黑" panose="020B0503020204020204" pitchFamily="34" charset="-122"/>
                    <a:sym typeface="+mn-lt"/>
                  </a:rPr>
                  <a:t>标题</a:t>
                </a:r>
                <a:r>
                  <a:rPr lang="en-US" altLang="zh-CN" sz="2400" dirty="0">
                    <a:solidFill>
                      <a:schemeClr val="tx1"/>
                    </a:solidFill>
                    <a:cs typeface="微软雅黑" panose="020B0503020204020204" pitchFamily="34" charset="-122"/>
                    <a:sym typeface="+mn-lt"/>
                  </a:rPr>
                  <a:t>2</a:t>
                </a:r>
                <a:endParaRPr lang="en-US" altLang="zh-CN" sz="2400" dirty="0">
                  <a:solidFill>
                    <a:schemeClr val="tx1"/>
                  </a:solidFill>
                  <a:cs typeface="微软雅黑" panose="020B0503020204020204" pitchFamily="34" charset="-122"/>
                  <a:sym typeface="+mn-lt"/>
                </a:endParaRPr>
              </a:p>
            </p:txBody>
          </p:sp>
        </p:grpSp>
        <p:sp>
          <p:nvSpPr>
            <p:cNvPr id="34" name="文本框 33"/>
            <p:cNvSpPr txBox="1"/>
            <p:nvPr>
              <p:custDataLst>
                <p:tags r:id="rId9"/>
              </p:custDataLst>
            </p:nvPr>
          </p:nvSpPr>
          <p:spPr>
            <a:xfrm>
              <a:off x="899394" y="5149515"/>
              <a:ext cx="2327900" cy="646331"/>
            </a:xfrm>
            <a:prstGeom prst="rect">
              <a:avLst/>
            </a:prstGeom>
            <a:noFill/>
          </p:spPr>
          <p:txBody>
            <a:bodyPr wrap="square" rtlCol="0">
              <a:spAutoFit/>
            </a:bodyPr>
            <a:lstStyle/>
            <a:p>
              <a:pPr algn="ctr">
                <a:lnSpc>
                  <a:spcPct val="150000"/>
                </a:lnSpc>
              </a:pPr>
              <a:r>
                <a:rPr lang="zh-CN" altLang="en-US" sz="1200" dirty="0" smtClean="0">
                  <a:solidFill>
                    <a:schemeClr val="tx1"/>
                  </a:solidFill>
                  <a:latin typeface="微软雅黑" panose="020B0503020204020204" pitchFamily="34" charset="-122"/>
                  <a:ea typeface="微软雅黑" panose="020B0503020204020204" pitchFamily="34" charset="-122"/>
                  <a:sym typeface="思源黑体 CN Normal" panose="020B0400000000000000" pitchFamily="34" charset="-122"/>
                </a:rPr>
                <a:t>此处添加详细文本描述建议与标题相关并符合整体语言</a:t>
              </a:r>
              <a:endParaRPr lang="zh-CN" altLang="en-US" sz="1200" dirty="0" smtClean="0">
                <a:solidFill>
                  <a:schemeClr val="tx1"/>
                </a:solidFill>
                <a:latin typeface="微软雅黑" panose="020B0503020204020204" pitchFamily="34" charset="-122"/>
                <a:ea typeface="微软雅黑" panose="020B0503020204020204" pitchFamily="34" charset="-122"/>
                <a:sym typeface="思源黑体 CN Normal" panose="020B0400000000000000" pitchFamily="34" charset="-122"/>
              </a:endParaRPr>
            </a:p>
          </p:txBody>
        </p:sp>
        <p:sp>
          <p:nvSpPr>
            <p:cNvPr id="35" name="等腰三角形 34"/>
            <p:cNvSpPr/>
            <p:nvPr>
              <p:custDataLst>
                <p:tags r:id="rId10"/>
              </p:custDataLst>
            </p:nvPr>
          </p:nvSpPr>
          <p:spPr>
            <a:xfrm rot="10800000">
              <a:off x="1958093" y="4803584"/>
              <a:ext cx="245140" cy="130017"/>
            </a:xfrm>
            <a:prstGeom prst="triangle">
              <a:avLst/>
            </a:prstGeom>
            <a:solidFill>
              <a:schemeClr val="bg1">
                <a:lumMod val="95000"/>
              </a:schemeClr>
            </a:solidFill>
            <a:ln>
              <a:noFill/>
            </a:ln>
            <a:effectLst>
              <a:outerShdw blurRad="254000" dist="1143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grpSp>
      <p:grpSp>
        <p:nvGrpSpPr>
          <p:cNvPr id="38" name="组合 37"/>
          <p:cNvGrpSpPr/>
          <p:nvPr/>
        </p:nvGrpSpPr>
        <p:grpSpPr>
          <a:xfrm>
            <a:off x="6334892" y="1837689"/>
            <a:ext cx="2327900" cy="3265658"/>
            <a:chOff x="899394" y="2530188"/>
            <a:chExt cx="2327900" cy="3265658"/>
          </a:xfrm>
        </p:grpSpPr>
        <p:grpSp>
          <p:nvGrpSpPr>
            <p:cNvPr id="39" name="组合 38"/>
            <p:cNvGrpSpPr/>
            <p:nvPr/>
          </p:nvGrpSpPr>
          <p:grpSpPr>
            <a:xfrm>
              <a:off x="1080348" y="2530188"/>
              <a:ext cx="2039684" cy="2039684"/>
              <a:chOff x="1133822" y="2978417"/>
              <a:chExt cx="2039684" cy="2039684"/>
            </a:xfrm>
          </p:grpSpPr>
          <p:sp>
            <p:nvSpPr>
              <p:cNvPr id="17" name="椭圆 16"/>
              <p:cNvSpPr/>
              <p:nvPr>
                <p:custDataLst>
                  <p:tags r:id="rId11"/>
                </p:custDataLst>
              </p:nvPr>
            </p:nvSpPr>
            <p:spPr>
              <a:xfrm>
                <a:off x="1133822" y="2978417"/>
                <a:ext cx="2039684" cy="2039684"/>
              </a:xfrm>
              <a:prstGeom prst="ellipse">
                <a:avLst/>
              </a:prstGeom>
              <a:solidFill>
                <a:srgbClr val="1D4B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18" name="TextBox 33"/>
              <p:cNvSpPr txBox="1"/>
              <p:nvPr>
                <p:custDataLst>
                  <p:tags r:id="rId12"/>
                </p:custDataLst>
              </p:nvPr>
            </p:nvSpPr>
            <p:spPr>
              <a:xfrm>
                <a:off x="1241398" y="3636695"/>
                <a:ext cx="1801857" cy="368935"/>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r>
                  <a:rPr lang="zh-CN" altLang="en-US" sz="2400" dirty="0">
                    <a:solidFill>
                      <a:schemeClr val="bg1"/>
                    </a:solidFill>
                    <a:cs typeface="微软雅黑" panose="020B0503020204020204" pitchFamily="34" charset="-122"/>
                    <a:sym typeface="+mn-lt"/>
                  </a:rPr>
                  <a:t>标题</a:t>
                </a:r>
                <a:r>
                  <a:rPr lang="en-US" altLang="zh-CN" sz="2400" dirty="0">
                    <a:solidFill>
                      <a:schemeClr val="bg1"/>
                    </a:solidFill>
                    <a:cs typeface="微软雅黑" panose="020B0503020204020204" pitchFamily="34" charset="-122"/>
                    <a:sym typeface="+mn-lt"/>
                  </a:rPr>
                  <a:t>3</a:t>
                </a:r>
                <a:endParaRPr lang="en-US" altLang="zh-CN" sz="2400" dirty="0">
                  <a:solidFill>
                    <a:schemeClr val="bg1"/>
                  </a:solidFill>
                  <a:cs typeface="微软雅黑" panose="020B0503020204020204" pitchFamily="34" charset="-122"/>
                  <a:sym typeface="+mn-lt"/>
                </a:endParaRPr>
              </a:p>
            </p:txBody>
          </p:sp>
        </p:grpSp>
        <p:sp>
          <p:nvSpPr>
            <p:cNvPr id="40" name="文本框 39"/>
            <p:cNvSpPr txBox="1"/>
            <p:nvPr>
              <p:custDataLst>
                <p:tags r:id="rId13"/>
              </p:custDataLst>
            </p:nvPr>
          </p:nvSpPr>
          <p:spPr>
            <a:xfrm>
              <a:off x="899394" y="5149515"/>
              <a:ext cx="2327900" cy="646331"/>
            </a:xfrm>
            <a:prstGeom prst="rect">
              <a:avLst/>
            </a:prstGeom>
            <a:noFill/>
          </p:spPr>
          <p:txBody>
            <a:bodyPr wrap="square" rtlCol="0">
              <a:spAutoFit/>
            </a:bodyPr>
            <a:lstStyle/>
            <a:p>
              <a:pPr algn="ctr">
                <a:lnSpc>
                  <a:spcPct val="150000"/>
                </a:lnSpc>
              </a:pPr>
              <a:r>
                <a:rPr lang="zh-CN" altLang="en-US" sz="1200" dirty="0" smtClean="0">
                  <a:solidFill>
                    <a:schemeClr val="tx1"/>
                  </a:solidFill>
                  <a:latin typeface="微软雅黑" panose="020B0503020204020204" pitchFamily="34" charset="-122"/>
                  <a:ea typeface="微软雅黑" panose="020B0503020204020204" pitchFamily="34" charset="-122"/>
                  <a:sym typeface="思源黑体 CN Normal" panose="020B0400000000000000" pitchFamily="34" charset="-122"/>
                </a:rPr>
                <a:t>此处添加详细文本描述建议与标题相关并符合整体语言</a:t>
              </a:r>
              <a:endParaRPr lang="zh-CN" altLang="en-US" sz="1200" dirty="0" smtClean="0">
                <a:solidFill>
                  <a:schemeClr val="tx1"/>
                </a:solidFill>
                <a:latin typeface="微软雅黑" panose="020B0503020204020204" pitchFamily="34" charset="-122"/>
                <a:ea typeface="微软雅黑" panose="020B0503020204020204" pitchFamily="34" charset="-122"/>
                <a:sym typeface="思源黑体 CN Normal" panose="020B0400000000000000" pitchFamily="34" charset="-122"/>
              </a:endParaRPr>
            </a:p>
          </p:txBody>
        </p:sp>
        <p:sp>
          <p:nvSpPr>
            <p:cNvPr id="41" name="等腰三角形 40"/>
            <p:cNvSpPr/>
            <p:nvPr>
              <p:custDataLst>
                <p:tags r:id="rId14"/>
              </p:custDataLst>
            </p:nvPr>
          </p:nvSpPr>
          <p:spPr>
            <a:xfrm rot="10800000">
              <a:off x="1958093" y="4803584"/>
              <a:ext cx="245140" cy="130017"/>
            </a:xfrm>
            <a:prstGeom prst="triangle">
              <a:avLst/>
            </a:prstGeom>
            <a:solidFill>
              <a:srgbClr val="1D4B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grpSp>
      <p:grpSp>
        <p:nvGrpSpPr>
          <p:cNvPr id="31" name="组合 30"/>
          <p:cNvGrpSpPr/>
          <p:nvPr/>
        </p:nvGrpSpPr>
        <p:grpSpPr>
          <a:xfrm>
            <a:off x="8996658" y="1837689"/>
            <a:ext cx="2327900" cy="3265658"/>
            <a:chOff x="899394" y="2530188"/>
            <a:chExt cx="2327900" cy="3265658"/>
          </a:xfrm>
        </p:grpSpPr>
        <p:grpSp>
          <p:nvGrpSpPr>
            <p:cNvPr id="45" name="组合 44"/>
            <p:cNvGrpSpPr/>
            <p:nvPr/>
          </p:nvGrpSpPr>
          <p:grpSpPr>
            <a:xfrm>
              <a:off x="1080348" y="2530188"/>
              <a:ext cx="2039684" cy="2039684"/>
              <a:chOff x="1133822" y="2978417"/>
              <a:chExt cx="2039684" cy="2039684"/>
            </a:xfrm>
          </p:grpSpPr>
          <p:sp>
            <p:nvSpPr>
              <p:cNvPr id="49" name="椭圆 48"/>
              <p:cNvSpPr/>
              <p:nvPr>
                <p:custDataLst>
                  <p:tags r:id="rId15"/>
                </p:custDataLst>
              </p:nvPr>
            </p:nvSpPr>
            <p:spPr>
              <a:xfrm>
                <a:off x="1133822" y="2978417"/>
                <a:ext cx="2039684" cy="2039684"/>
              </a:xfrm>
              <a:prstGeom prst="ellipse">
                <a:avLst/>
              </a:prstGeom>
              <a:solidFill>
                <a:schemeClr val="bg1"/>
              </a:solidFill>
              <a:ln>
                <a:noFill/>
              </a:ln>
              <a:effectLst>
                <a:outerShdw blurRad="254000" dist="1143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50" name="TextBox 33"/>
              <p:cNvSpPr txBox="1"/>
              <p:nvPr>
                <p:custDataLst>
                  <p:tags r:id="rId16"/>
                </p:custDataLst>
              </p:nvPr>
            </p:nvSpPr>
            <p:spPr>
              <a:xfrm>
                <a:off x="1241398" y="3636695"/>
                <a:ext cx="1801857" cy="368935"/>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r>
                  <a:rPr lang="zh-CN" altLang="en-US" sz="2400" dirty="0">
                    <a:solidFill>
                      <a:schemeClr val="tx1"/>
                    </a:solidFill>
                    <a:cs typeface="微软雅黑" panose="020B0503020204020204" pitchFamily="34" charset="-122"/>
                    <a:sym typeface="+mn-lt"/>
                  </a:rPr>
                  <a:t>标题</a:t>
                </a:r>
                <a:r>
                  <a:rPr lang="en-US" altLang="zh-CN" sz="2400" dirty="0">
                    <a:solidFill>
                      <a:schemeClr val="tx1"/>
                    </a:solidFill>
                    <a:cs typeface="微软雅黑" panose="020B0503020204020204" pitchFamily="34" charset="-122"/>
                    <a:sym typeface="+mn-lt"/>
                  </a:rPr>
                  <a:t>4</a:t>
                </a:r>
                <a:endParaRPr lang="en-US" altLang="zh-CN" sz="2400" dirty="0">
                  <a:solidFill>
                    <a:schemeClr val="tx1"/>
                  </a:solidFill>
                  <a:cs typeface="微软雅黑" panose="020B0503020204020204" pitchFamily="34" charset="-122"/>
                  <a:sym typeface="+mn-lt"/>
                </a:endParaRPr>
              </a:p>
            </p:txBody>
          </p:sp>
        </p:grpSp>
        <p:sp>
          <p:nvSpPr>
            <p:cNvPr id="46" name="文本框 45"/>
            <p:cNvSpPr txBox="1"/>
            <p:nvPr>
              <p:custDataLst>
                <p:tags r:id="rId17"/>
              </p:custDataLst>
            </p:nvPr>
          </p:nvSpPr>
          <p:spPr>
            <a:xfrm>
              <a:off x="899394" y="5149515"/>
              <a:ext cx="2327900" cy="646331"/>
            </a:xfrm>
            <a:prstGeom prst="rect">
              <a:avLst/>
            </a:prstGeom>
            <a:noFill/>
          </p:spPr>
          <p:txBody>
            <a:bodyPr wrap="square" rtlCol="0">
              <a:spAutoFit/>
            </a:bodyPr>
            <a:lstStyle/>
            <a:p>
              <a:pPr algn="ctr">
                <a:lnSpc>
                  <a:spcPct val="150000"/>
                </a:lnSpc>
              </a:pPr>
              <a:r>
                <a:rPr lang="zh-CN" altLang="en-US" sz="1200" dirty="0" smtClean="0">
                  <a:solidFill>
                    <a:schemeClr val="tx1"/>
                  </a:solidFill>
                  <a:latin typeface="微软雅黑" panose="020B0503020204020204" pitchFamily="34" charset="-122"/>
                  <a:ea typeface="微软雅黑" panose="020B0503020204020204" pitchFamily="34" charset="-122"/>
                  <a:sym typeface="思源黑体 CN Normal" panose="020B0400000000000000" pitchFamily="34" charset="-122"/>
                </a:rPr>
                <a:t>此处添加详细文本描述建议与标题相关并符合整体语言</a:t>
              </a:r>
              <a:endParaRPr lang="zh-CN" altLang="en-US" sz="1200" dirty="0" smtClean="0">
                <a:solidFill>
                  <a:schemeClr val="tx1"/>
                </a:solidFill>
                <a:latin typeface="微软雅黑" panose="020B0503020204020204" pitchFamily="34" charset="-122"/>
                <a:ea typeface="微软雅黑" panose="020B0503020204020204" pitchFamily="34" charset="-122"/>
                <a:sym typeface="思源黑体 CN Normal" panose="020B0400000000000000" pitchFamily="34" charset="-122"/>
              </a:endParaRPr>
            </a:p>
          </p:txBody>
        </p:sp>
        <p:sp>
          <p:nvSpPr>
            <p:cNvPr id="48" name="等腰三角形 47"/>
            <p:cNvSpPr/>
            <p:nvPr>
              <p:custDataLst>
                <p:tags r:id="rId18"/>
              </p:custDataLst>
            </p:nvPr>
          </p:nvSpPr>
          <p:spPr>
            <a:xfrm rot="10800000">
              <a:off x="1958093" y="4803584"/>
              <a:ext cx="245140" cy="130017"/>
            </a:xfrm>
            <a:prstGeom prst="triangle">
              <a:avLst/>
            </a:prstGeom>
            <a:solidFill>
              <a:schemeClr val="bg1">
                <a:lumMod val="95000"/>
              </a:schemeClr>
            </a:solidFill>
            <a:ln>
              <a:noFill/>
            </a:ln>
            <a:effectLst>
              <a:outerShdw blurRad="254000" dist="1143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grpSp>
    </p:spTree>
  </p:cSld>
  <p:clrMapOvr>
    <a:masterClrMapping/>
  </p:clrMapOvr>
  <p:transition advClick="0" advTm="0"/>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 name="组合 35"/>
          <p:cNvGrpSpPr/>
          <p:nvPr/>
        </p:nvGrpSpPr>
        <p:grpSpPr>
          <a:xfrm>
            <a:off x="4690184" y="2361012"/>
            <a:ext cx="3031957" cy="633247"/>
            <a:chOff x="2276060" y="4124641"/>
            <a:chExt cx="3031957" cy="633247"/>
          </a:xfrm>
          <a:effectLst>
            <a:outerShdw blurRad="190500" dist="38100" dir="2700000" algn="tl" rotWithShape="0">
              <a:prstClr val="black">
                <a:alpha val="25000"/>
              </a:prstClr>
            </a:outerShdw>
          </a:effectLst>
        </p:grpSpPr>
        <p:sp>
          <p:nvSpPr>
            <p:cNvPr id="33" name="平行四边形 32"/>
            <p:cNvSpPr/>
            <p:nvPr/>
          </p:nvSpPr>
          <p:spPr>
            <a:xfrm>
              <a:off x="2477450" y="4124641"/>
              <a:ext cx="2714574" cy="629373"/>
            </a:xfrm>
            <a:prstGeom prst="parallelogram">
              <a:avLst>
                <a:gd name="adj" fmla="val 57853"/>
              </a:avLst>
            </a:prstGeom>
            <a:solidFill>
              <a:srgbClr val="1D4B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i="1"/>
            </a:p>
          </p:txBody>
        </p:sp>
        <p:sp>
          <p:nvSpPr>
            <p:cNvPr id="11" name="文本框 10"/>
            <p:cNvSpPr txBox="1"/>
            <p:nvPr/>
          </p:nvSpPr>
          <p:spPr>
            <a:xfrm>
              <a:off x="2276060" y="4235918"/>
              <a:ext cx="3031957" cy="521970"/>
            </a:xfrm>
            <a:prstGeom prst="rect">
              <a:avLst/>
            </a:prstGeom>
            <a:noFill/>
          </p:spPr>
          <p:txBody>
            <a:bodyPr wrap="square" rtlCol="0">
              <a:spAutoFit/>
            </a:bodyPr>
            <a:lstStyle/>
            <a:p>
              <a:pPr algn="ctr"/>
              <a:r>
                <a:rPr lang="en-US" altLang="zh-CN" sz="2800" i="1" spc="300" dirty="0" smtClean="0">
                  <a:solidFill>
                    <a:schemeClr val="bg1"/>
                  </a:solidFill>
                  <a:effectLst>
                    <a:outerShdw blurRad="38100" dist="38100" dir="2700000" algn="tl">
                      <a:srgbClr val="000000">
                        <a:alpha val="20000"/>
                      </a:srgbClr>
                    </a:outerShdw>
                  </a:effectLst>
                  <a:latin typeface="Arial" panose="020B0604020202020204" pitchFamily="34" charset="0"/>
                  <a:ea typeface="字魂105号-简雅黑" panose="00000500000000000000" pitchFamily="2" charset="-122"/>
                  <a:cs typeface="Arial" panose="020B0604020202020204" pitchFamily="34" charset="0"/>
                </a:rPr>
                <a:t>PART 04</a:t>
              </a:r>
              <a:endParaRPr lang="en-US" altLang="zh-CN" sz="2800" i="1" spc="300" dirty="0" smtClean="0">
                <a:solidFill>
                  <a:schemeClr val="bg1"/>
                </a:solidFill>
                <a:effectLst>
                  <a:outerShdw blurRad="38100" dist="38100" dir="2700000" algn="tl">
                    <a:srgbClr val="000000">
                      <a:alpha val="20000"/>
                    </a:srgbClr>
                  </a:outerShdw>
                </a:effectLst>
                <a:latin typeface="Arial" panose="020B0604020202020204" pitchFamily="34" charset="0"/>
                <a:ea typeface="字魂105号-简雅黑" panose="00000500000000000000" pitchFamily="2" charset="-122"/>
                <a:cs typeface="Arial" panose="020B0604020202020204" pitchFamily="34" charset="0"/>
              </a:endParaRPr>
            </a:p>
          </p:txBody>
        </p:sp>
      </p:grpSp>
      <p:sp>
        <p:nvSpPr>
          <p:cNvPr id="13" name="PA_矩形 29"/>
          <p:cNvSpPr/>
          <p:nvPr>
            <p:custDataLst>
              <p:tags r:id="rId1"/>
            </p:custDataLst>
          </p:nvPr>
        </p:nvSpPr>
        <p:spPr>
          <a:xfrm>
            <a:off x="2613660" y="3188970"/>
            <a:ext cx="7270115" cy="1106805"/>
          </a:xfrm>
          <a:prstGeom prst="rect">
            <a:avLst/>
          </a:prstGeom>
          <a:ln>
            <a:noFill/>
          </a:ln>
        </p:spPr>
        <p:txBody>
          <a:bodyPr wrap="square">
            <a:spAutoFit/>
          </a:bodyPr>
          <a:lstStyle/>
          <a:p>
            <a:pPr algn="ctr"/>
            <a:r>
              <a:rPr lang="zh-CN" altLang="en-US" sz="6600" b="1" dirty="0" smtClean="0">
                <a:solidFill>
                  <a:schemeClr val="tx1">
                    <a:lumMod val="85000"/>
                    <a:lumOff val="15000"/>
                  </a:schemeClr>
                </a:solidFill>
                <a:effectLst>
                  <a:outerShdw blurRad="38100" dist="38100" dir="2700000" algn="tl">
                    <a:srgbClr val="000000">
                      <a:alpha val="30000"/>
                    </a:srgbClr>
                  </a:outerShdw>
                </a:effectLst>
                <a:latin typeface="微软雅黑" panose="020B0503020204020204" pitchFamily="34" charset="-122"/>
                <a:ea typeface="微软雅黑" panose="020B0503020204020204" pitchFamily="34" charset="-122"/>
                <a:cs typeface="Open Sans" panose="020B0606030504020204" pitchFamily="34" charset="0"/>
              </a:rPr>
              <a:t>202</a:t>
            </a:r>
            <a:r>
              <a:rPr lang="en-US" altLang="zh-CN" sz="6600" b="1" dirty="0" smtClean="0">
                <a:solidFill>
                  <a:schemeClr val="tx1">
                    <a:lumMod val="85000"/>
                    <a:lumOff val="15000"/>
                  </a:schemeClr>
                </a:solidFill>
                <a:effectLst>
                  <a:outerShdw blurRad="38100" dist="38100" dir="2700000" algn="tl">
                    <a:srgbClr val="000000">
                      <a:alpha val="30000"/>
                    </a:srgbClr>
                  </a:outerShdw>
                </a:effectLst>
                <a:latin typeface="微软雅黑" panose="020B0503020204020204" pitchFamily="34" charset="-122"/>
                <a:ea typeface="微软雅黑" panose="020B0503020204020204" pitchFamily="34" charset="-122"/>
                <a:cs typeface="Open Sans" panose="020B0606030504020204" pitchFamily="34" charset="0"/>
              </a:rPr>
              <a:t>4</a:t>
            </a:r>
            <a:r>
              <a:rPr lang="zh-CN" altLang="en-US" sz="6600" b="1" dirty="0" smtClean="0">
                <a:solidFill>
                  <a:schemeClr val="tx1">
                    <a:lumMod val="85000"/>
                    <a:lumOff val="15000"/>
                  </a:schemeClr>
                </a:solidFill>
                <a:effectLst>
                  <a:outerShdw blurRad="38100" dist="38100" dir="2700000" algn="tl">
                    <a:srgbClr val="000000">
                      <a:alpha val="30000"/>
                    </a:srgbClr>
                  </a:outerShdw>
                </a:effectLst>
                <a:latin typeface="微软雅黑" panose="020B0503020204020204" pitchFamily="34" charset="-122"/>
                <a:ea typeface="微软雅黑" panose="020B0503020204020204" pitchFamily="34" charset="-122"/>
                <a:cs typeface="Open Sans" panose="020B0606030504020204" pitchFamily="34" charset="0"/>
              </a:rPr>
              <a:t>年工作计划</a:t>
            </a:r>
            <a:endParaRPr lang="zh-CN" altLang="en-US" sz="6600" b="1" dirty="0" smtClean="0">
              <a:solidFill>
                <a:schemeClr val="tx1">
                  <a:lumMod val="85000"/>
                  <a:lumOff val="15000"/>
                </a:schemeClr>
              </a:solidFill>
              <a:effectLst>
                <a:outerShdw blurRad="38100" dist="38100" dir="2700000" algn="tl">
                  <a:srgbClr val="000000">
                    <a:alpha val="30000"/>
                  </a:srgbClr>
                </a:outerShdw>
              </a:effectLst>
              <a:latin typeface="微软雅黑" panose="020B0503020204020204" pitchFamily="34" charset="-122"/>
              <a:ea typeface="微软雅黑" panose="020B0503020204020204" pitchFamily="34" charset="-122"/>
              <a:cs typeface="Open Sans" panose="020B0606030504020204" pitchFamily="34" charset="0"/>
            </a:endParaRPr>
          </a:p>
        </p:txBody>
      </p:sp>
      <p:sp>
        <p:nvSpPr>
          <p:cNvPr id="39" name="PA_文本框 62"/>
          <p:cNvSpPr txBox="1"/>
          <p:nvPr>
            <p:custDataLst>
              <p:tags r:id="rId2"/>
            </p:custDataLst>
          </p:nvPr>
        </p:nvSpPr>
        <p:spPr>
          <a:xfrm>
            <a:off x="2869478" y="4296747"/>
            <a:ext cx="6634072" cy="414020"/>
          </a:xfrm>
          <a:prstGeom prst="rect">
            <a:avLst/>
          </a:prstGeom>
          <a:noFill/>
          <a:effectLst/>
        </p:spPr>
        <p:txBody>
          <a:bodyPr wrap="square" rtlCol="0">
            <a:spAutoFit/>
          </a:bodyPr>
          <a:lstStyle/>
          <a:p>
            <a:pPr algn="ctr">
              <a:lnSpc>
                <a:spcPct val="150000"/>
              </a:lnSpc>
            </a:pPr>
            <a:r>
              <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rPr>
              <a:t>工作目标、工作计划、希望得到的帮助与支持</a:t>
            </a:r>
            <a:endPar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1600"/>
    </mc:Choice>
    <mc:Fallback>
      <p:transition/>
    </mc:Fallback>
  </mc:AlternateContent>
  <p:timing>
    <p:tnLst>
      <p:par>
        <p:cTn id="1" dur="indefinite" restart="never" nodeType="tmRoot"/>
      </p:par>
    </p:tnLst>
    <p:bldLst>
      <p:bldP spid="13" grpId="0"/>
      <p:bldP spid="39" grpId="0" bldLvl="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 name="组合 41"/>
          <p:cNvGrpSpPr/>
          <p:nvPr/>
        </p:nvGrpSpPr>
        <p:grpSpPr>
          <a:xfrm>
            <a:off x="1688629" y="241714"/>
            <a:ext cx="4175449" cy="598333"/>
            <a:chOff x="1688629" y="241714"/>
            <a:chExt cx="4175449" cy="598333"/>
          </a:xfrm>
        </p:grpSpPr>
        <p:sp>
          <p:nvSpPr>
            <p:cNvPr id="43" name="矩形 42"/>
            <p:cNvSpPr/>
            <p:nvPr/>
          </p:nvSpPr>
          <p:spPr>
            <a:xfrm>
              <a:off x="1688629" y="241714"/>
              <a:ext cx="3180080" cy="521970"/>
            </a:xfrm>
            <a:prstGeom prst="rect">
              <a:avLst/>
            </a:prstGeom>
          </p:spPr>
          <p:txBody>
            <a:bodyPr wrap="none">
              <a:spAutoFit/>
            </a:bodyPr>
            <a:lstStyle/>
            <a:p>
              <a:pPr algn="l" defTabSz="342900"/>
              <a:r>
                <a:rPr lang="zh-CN" altLang="en-US" sz="2800" b="1" spc="300" dirty="0" smtClean="0">
                  <a:solidFill>
                    <a:schemeClr val="tx1">
                      <a:lumMod val="85000"/>
                      <a:lumOff val="15000"/>
                    </a:schemeClr>
                  </a:solidFill>
                  <a:effectLst>
                    <a:outerShdw blurRad="25400" dist="25400" dir="2700000" algn="tl">
                      <a:srgbClr val="000000">
                        <a:alpha val="25000"/>
                      </a:srgbClr>
                    </a:outerShdw>
                  </a:effectLst>
                  <a:latin typeface="微软雅黑" panose="020B0503020204020204" pitchFamily="34" charset="-122"/>
                  <a:ea typeface="微软雅黑" panose="020B0503020204020204" pitchFamily="34" charset="-122"/>
                </a:rPr>
                <a:t>202</a:t>
              </a:r>
              <a:r>
                <a:rPr lang="en-US" altLang="zh-CN" sz="2800" b="1" spc="300" dirty="0" smtClean="0">
                  <a:solidFill>
                    <a:schemeClr val="tx1">
                      <a:lumMod val="85000"/>
                      <a:lumOff val="15000"/>
                    </a:schemeClr>
                  </a:solidFill>
                  <a:effectLst>
                    <a:outerShdw blurRad="25400" dist="25400" dir="2700000" algn="tl">
                      <a:srgbClr val="000000">
                        <a:alpha val="25000"/>
                      </a:srgbClr>
                    </a:outerShdw>
                  </a:effectLst>
                  <a:latin typeface="微软雅黑" panose="020B0503020204020204" pitchFamily="34" charset="-122"/>
                  <a:ea typeface="微软雅黑" panose="020B0503020204020204" pitchFamily="34" charset="-122"/>
                </a:rPr>
                <a:t>4</a:t>
              </a:r>
              <a:r>
                <a:rPr lang="zh-CN" altLang="en-US" sz="2800" b="1" spc="300" dirty="0" smtClean="0">
                  <a:solidFill>
                    <a:schemeClr val="tx1">
                      <a:lumMod val="85000"/>
                      <a:lumOff val="15000"/>
                    </a:schemeClr>
                  </a:solidFill>
                  <a:effectLst>
                    <a:outerShdw blurRad="25400" dist="25400" dir="2700000" algn="tl">
                      <a:srgbClr val="000000">
                        <a:alpha val="25000"/>
                      </a:srgbClr>
                    </a:outerShdw>
                  </a:effectLst>
                  <a:latin typeface="微软雅黑" panose="020B0503020204020204" pitchFamily="34" charset="-122"/>
                  <a:ea typeface="微软雅黑" panose="020B0503020204020204" pitchFamily="34" charset="-122"/>
                </a:rPr>
                <a:t>年工作计划</a:t>
              </a:r>
              <a:endParaRPr lang="zh-CN" altLang="en-US" sz="2800" b="1" spc="300" dirty="0" smtClean="0">
                <a:solidFill>
                  <a:schemeClr val="tx1">
                    <a:lumMod val="85000"/>
                    <a:lumOff val="15000"/>
                  </a:schemeClr>
                </a:solidFill>
                <a:effectLst>
                  <a:outerShdw blurRad="25400" dist="25400" dir="2700000" algn="tl">
                    <a:srgbClr val="000000">
                      <a:alpha val="25000"/>
                    </a:srgbClr>
                  </a:outerShdw>
                </a:effectLst>
                <a:latin typeface="微软雅黑" panose="020B0503020204020204" pitchFamily="34" charset="-122"/>
                <a:ea typeface="微软雅黑" panose="020B0503020204020204" pitchFamily="34" charset="-122"/>
              </a:endParaRPr>
            </a:p>
          </p:txBody>
        </p:sp>
        <p:sp>
          <p:nvSpPr>
            <p:cNvPr id="44" name="矩形 43"/>
            <p:cNvSpPr/>
            <p:nvPr/>
          </p:nvSpPr>
          <p:spPr>
            <a:xfrm>
              <a:off x="4868398" y="502862"/>
              <a:ext cx="995680" cy="337185"/>
            </a:xfrm>
            <a:prstGeom prst="rect">
              <a:avLst/>
            </a:prstGeom>
          </p:spPr>
          <p:txBody>
            <a:bodyPr wrap="none">
              <a:spAutoFit/>
            </a:bodyPr>
            <a:lstStyle/>
            <a:p>
              <a:pPr algn="l"/>
              <a:r>
                <a:rPr lang="en-US" altLang="zh-CN" sz="1600" dirty="0" smtClean="0">
                  <a:solidFill>
                    <a:schemeClr val="bg1">
                      <a:lumMod val="65000"/>
                    </a:schemeClr>
                  </a:solidFill>
                  <a:latin typeface="微软雅黑" panose="020B0503020204020204" pitchFamily="34" charset="-122"/>
                  <a:ea typeface="微软雅黑" panose="020B0503020204020204" pitchFamily="34" charset="-122"/>
                  <a:cs typeface="Arial" panose="020B0604020202020204" pitchFamily="34" charset="0"/>
                  <a:sym typeface="+mn-lt"/>
                </a:rPr>
                <a:t>工作目标</a:t>
              </a:r>
              <a:endParaRPr lang="en-US" altLang="zh-CN" sz="1600" dirty="0" smtClean="0">
                <a:solidFill>
                  <a:schemeClr val="bg1">
                    <a:lumMod val="65000"/>
                  </a:schemeClr>
                </a:solidFill>
                <a:latin typeface="微软雅黑" panose="020B0503020204020204" pitchFamily="34" charset="-122"/>
                <a:ea typeface="微软雅黑" panose="020B0503020204020204" pitchFamily="34" charset="-122"/>
                <a:cs typeface="Arial" panose="020B0604020202020204" pitchFamily="34" charset="0"/>
                <a:sym typeface="+mn-lt"/>
              </a:endParaRPr>
            </a:p>
          </p:txBody>
        </p:sp>
      </p:grpSp>
      <p:grpSp>
        <p:nvGrpSpPr>
          <p:cNvPr id="147" name="组合 146"/>
          <p:cNvGrpSpPr/>
          <p:nvPr/>
        </p:nvGrpSpPr>
        <p:grpSpPr>
          <a:xfrm>
            <a:off x="5782519" y="2582182"/>
            <a:ext cx="656321" cy="1150602"/>
            <a:chOff x="5782519" y="2582182"/>
            <a:chExt cx="656321" cy="1150602"/>
          </a:xfrm>
        </p:grpSpPr>
        <p:sp>
          <p:nvSpPr>
            <p:cNvPr id="98" name="上箭头 97"/>
            <p:cNvSpPr/>
            <p:nvPr>
              <p:custDataLst>
                <p:tags r:id="rId1"/>
              </p:custDataLst>
            </p:nvPr>
          </p:nvSpPr>
          <p:spPr>
            <a:xfrm>
              <a:off x="5782519" y="2582182"/>
              <a:ext cx="656321" cy="1150602"/>
            </a:xfrm>
            <a:prstGeom prst="upArrow">
              <a:avLst>
                <a:gd name="adj1" fmla="val 60072"/>
                <a:gd name="adj2" fmla="val 86929"/>
              </a:avLst>
            </a:prstGeom>
            <a:solidFill>
              <a:srgbClr val="1D4BA0"/>
            </a:solidFill>
            <a:ln w="127000">
              <a:noFill/>
            </a:ln>
            <a:effectLst>
              <a:outerShdw blurRad="317500" dist="1270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400" dirty="0">
                <a:latin typeface="思源黑体" panose="020B0500000000000000" pitchFamily="34" charset="-122"/>
                <a:ea typeface="思源黑体" panose="020B0500000000000000" pitchFamily="34" charset="-122"/>
              </a:endParaRPr>
            </a:p>
          </p:txBody>
        </p:sp>
        <p:grpSp>
          <p:nvGrpSpPr>
            <p:cNvPr id="122" name="Group 2"/>
            <p:cNvGrpSpPr/>
            <p:nvPr/>
          </p:nvGrpSpPr>
          <p:grpSpPr>
            <a:xfrm>
              <a:off x="5984207" y="2974612"/>
              <a:ext cx="234666" cy="342973"/>
              <a:chOff x="6258454" y="3849160"/>
              <a:chExt cx="330200" cy="482600"/>
            </a:xfrm>
            <a:solidFill>
              <a:schemeClr val="bg1"/>
            </a:solidFill>
          </p:grpSpPr>
          <p:sp>
            <p:nvSpPr>
              <p:cNvPr id="123" name="Freeform 35"/>
              <p:cNvSpPr>
                <a:spLocks noEditPoints="1"/>
              </p:cNvSpPr>
              <p:nvPr>
                <p:custDataLst>
                  <p:tags r:id="rId2"/>
                </p:custDataLst>
              </p:nvPr>
            </p:nvSpPr>
            <p:spPr bwMode="auto">
              <a:xfrm>
                <a:off x="6258454" y="3849160"/>
                <a:ext cx="330200" cy="482600"/>
              </a:xfrm>
              <a:custGeom>
                <a:avLst/>
                <a:gdLst>
                  <a:gd name="T0" fmla="*/ 44 w 88"/>
                  <a:gd name="T1" fmla="*/ 0 h 128"/>
                  <a:gd name="T2" fmla="*/ 0 w 88"/>
                  <a:gd name="T3" fmla="*/ 44 h 128"/>
                  <a:gd name="T4" fmla="*/ 20 w 88"/>
                  <a:gd name="T5" fmla="*/ 92 h 128"/>
                  <a:gd name="T6" fmla="*/ 44 w 88"/>
                  <a:gd name="T7" fmla="*/ 128 h 128"/>
                  <a:gd name="T8" fmla="*/ 68 w 88"/>
                  <a:gd name="T9" fmla="*/ 92 h 128"/>
                  <a:gd name="T10" fmla="*/ 88 w 88"/>
                  <a:gd name="T11" fmla="*/ 44 h 128"/>
                  <a:gd name="T12" fmla="*/ 44 w 88"/>
                  <a:gd name="T13" fmla="*/ 0 h 128"/>
                  <a:gd name="T14" fmla="*/ 54 w 88"/>
                  <a:gd name="T15" fmla="*/ 109 h 128"/>
                  <a:gd name="T16" fmla="*/ 35 w 88"/>
                  <a:gd name="T17" fmla="*/ 111 h 128"/>
                  <a:gd name="T18" fmla="*/ 32 w 88"/>
                  <a:gd name="T19" fmla="*/ 104 h 128"/>
                  <a:gd name="T20" fmla="*/ 32 w 88"/>
                  <a:gd name="T21" fmla="*/ 103 h 128"/>
                  <a:gd name="T22" fmla="*/ 57 w 88"/>
                  <a:gd name="T23" fmla="*/ 100 h 128"/>
                  <a:gd name="T24" fmla="*/ 56 w 88"/>
                  <a:gd name="T25" fmla="*/ 104 h 128"/>
                  <a:gd name="T26" fmla="*/ 54 w 88"/>
                  <a:gd name="T27" fmla="*/ 109 h 128"/>
                  <a:gd name="T28" fmla="*/ 31 w 88"/>
                  <a:gd name="T29" fmla="*/ 100 h 128"/>
                  <a:gd name="T30" fmla="*/ 28 w 88"/>
                  <a:gd name="T31" fmla="*/ 92 h 128"/>
                  <a:gd name="T32" fmla="*/ 60 w 88"/>
                  <a:gd name="T33" fmla="*/ 92 h 128"/>
                  <a:gd name="T34" fmla="*/ 58 w 88"/>
                  <a:gd name="T35" fmla="*/ 96 h 128"/>
                  <a:gd name="T36" fmla="*/ 31 w 88"/>
                  <a:gd name="T37" fmla="*/ 100 h 128"/>
                  <a:gd name="T38" fmla="*/ 44 w 88"/>
                  <a:gd name="T39" fmla="*/ 120 h 128"/>
                  <a:gd name="T40" fmla="*/ 36 w 88"/>
                  <a:gd name="T41" fmla="*/ 115 h 128"/>
                  <a:gd name="T42" fmla="*/ 53 w 88"/>
                  <a:gd name="T43" fmla="*/ 113 h 128"/>
                  <a:gd name="T44" fmla="*/ 44 w 88"/>
                  <a:gd name="T45" fmla="*/ 120 h 128"/>
                  <a:gd name="T46" fmla="*/ 63 w 88"/>
                  <a:gd name="T47" fmla="*/ 84 h 128"/>
                  <a:gd name="T48" fmla="*/ 25 w 88"/>
                  <a:gd name="T49" fmla="*/ 84 h 128"/>
                  <a:gd name="T50" fmla="*/ 19 w 88"/>
                  <a:gd name="T51" fmla="*/ 71 h 128"/>
                  <a:gd name="T52" fmla="*/ 8 w 88"/>
                  <a:gd name="T53" fmla="*/ 44 h 128"/>
                  <a:gd name="T54" fmla="*/ 44 w 88"/>
                  <a:gd name="T55" fmla="*/ 8 h 128"/>
                  <a:gd name="T56" fmla="*/ 80 w 88"/>
                  <a:gd name="T57" fmla="*/ 44 h 128"/>
                  <a:gd name="T58" fmla="*/ 69 w 88"/>
                  <a:gd name="T59" fmla="*/ 71 h 128"/>
                  <a:gd name="T60" fmla="*/ 63 w 88"/>
                  <a:gd name="T61" fmla="*/ 84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8" h="128">
                    <a:moveTo>
                      <a:pt x="44" y="0"/>
                    </a:moveTo>
                    <a:cubicBezTo>
                      <a:pt x="20" y="0"/>
                      <a:pt x="0" y="20"/>
                      <a:pt x="0" y="44"/>
                    </a:cubicBezTo>
                    <a:cubicBezTo>
                      <a:pt x="0" y="60"/>
                      <a:pt x="15" y="77"/>
                      <a:pt x="20" y="92"/>
                    </a:cubicBezTo>
                    <a:cubicBezTo>
                      <a:pt x="28" y="115"/>
                      <a:pt x="27" y="128"/>
                      <a:pt x="44" y="128"/>
                    </a:cubicBezTo>
                    <a:cubicBezTo>
                      <a:pt x="61" y="128"/>
                      <a:pt x="60" y="115"/>
                      <a:pt x="68" y="92"/>
                    </a:cubicBezTo>
                    <a:cubicBezTo>
                      <a:pt x="73" y="77"/>
                      <a:pt x="88" y="60"/>
                      <a:pt x="88" y="44"/>
                    </a:cubicBezTo>
                    <a:cubicBezTo>
                      <a:pt x="88" y="20"/>
                      <a:pt x="68" y="0"/>
                      <a:pt x="44" y="0"/>
                    </a:cubicBezTo>
                    <a:close/>
                    <a:moveTo>
                      <a:pt x="54" y="109"/>
                    </a:moveTo>
                    <a:cubicBezTo>
                      <a:pt x="35" y="111"/>
                      <a:pt x="35" y="111"/>
                      <a:pt x="35" y="111"/>
                    </a:cubicBezTo>
                    <a:cubicBezTo>
                      <a:pt x="34" y="109"/>
                      <a:pt x="33" y="107"/>
                      <a:pt x="32" y="104"/>
                    </a:cubicBezTo>
                    <a:cubicBezTo>
                      <a:pt x="32" y="104"/>
                      <a:pt x="32" y="104"/>
                      <a:pt x="32" y="103"/>
                    </a:cubicBezTo>
                    <a:cubicBezTo>
                      <a:pt x="57" y="100"/>
                      <a:pt x="57" y="100"/>
                      <a:pt x="57" y="100"/>
                    </a:cubicBezTo>
                    <a:cubicBezTo>
                      <a:pt x="57" y="102"/>
                      <a:pt x="56" y="103"/>
                      <a:pt x="56" y="104"/>
                    </a:cubicBezTo>
                    <a:cubicBezTo>
                      <a:pt x="55" y="106"/>
                      <a:pt x="55" y="107"/>
                      <a:pt x="54" y="109"/>
                    </a:cubicBezTo>
                    <a:close/>
                    <a:moveTo>
                      <a:pt x="31" y="100"/>
                    </a:moveTo>
                    <a:cubicBezTo>
                      <a:pt x="30" y="97"/>
                      <a:pt x="29" y="95"/>
                      <a:pt x="28" y="92"/>
                    </a:cubicBezTo>
                    <a:cubicBezTo>
                      <a:pt x="60" y="92"/>
                      <a:pt x="60" y="92"/>
                      <a:pt x="60" y="92"/>
                    </a:cubicBezTo>
                    <a:cubicBezTo>
                      <a:pt x="59" y="93"/>
                      <a:pt x="59" y="95"/>
                      <a:pt x="58" y="96"/>
                    </a:cubicBezTo>
                    <a:lnTo>
                      <a:pt x="31" y="100"/>
                    </a:lnTo>
                    <a:close/>
                    <a:moveTo>
                      <a:pt x="44" y="120"/>
                    </a:moveTo>
                    <a:cubicBezTo>
                      <a:pt x="40" y="120"/>
                      <a:pt x="38" y="120"/>
                      <a:pt x="36" y="115"/>
                    </a:cubicBezTo>
                    <a:cubicBezTo>
                      <a:pt x="53" y="113"/>
                      <a:pt x="53" y="113"/>
                      <a:pt x="53" y="113"/>
                    </a:cubicBezTo>
                    <a:cubicBezTo>
                      <a:pt x="51" y="119"/>
                      <a:pt x="49" y="120"/>
                      <a:pt x="44" y="120"/>
                    </a:cubicBezTo>
                    <a:close/>
                    <a:moveTo>
                      <a:pt x="63" y="84"/>
                    </a:moveTo>
                    <a:cubicBezTo>
                      <a:pt x="25" y="84"/>
                      <a:pt x="25" y="84"/>
                      <a:pt x="25" y="84"/>
                    </a:cubicBezTo>
                    <a:cubicBezTo>
                      <a:pt x="23" y="80"/>
                      <a:pt x="21" y="75"/>
                      <a:pt x="19" y="71"/>
                    </a:cubicBezTo>
                    <a:cubicBezTo>
                      <a:pt x="13" y="62"/>
                      <a:pt x="8" y="52"/>
                      <a:pt x="8" y="44"/>
                    </a:cubicBezTo>
                    <a:cubicBezTo>
                      <a:pt x="8" y="24"/>
                      <a:pt x="24" y="8"/>
                      <a:pt x="44" y="8"/>
                    </a:cubicBezTo>
                    <a:cubicBezTo>
                      <a:pt x="64" y="8"/>
                      <a:pt x="80" y="24"/>
                      <a:pt x="80" y="44"/>
                    </a:cubicBezTo>
                    <a:cubicBezTo>
                      <a:pt x="80" y="52"/>
                      <a:pt x="75" y="62"/>
                      <a:pt x="69" y="71"/>
                    </a:cubicBezTo>
                    <a:cubicBezTo>
                      <a:pt x="67" y="75"/>
                      <a:pt x="65" y="80"/>
                      <a:pt x="63"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prstClr val="black"/>
                  </a:solidFill>
                </a:endParaRPr>
              </a:p>
            </p:txBody>
          </p:sp>
          <p:sp>
            <p:nvSpPr>
              <p:cNvPr id="124" name="Freeform 36"/>
              <p:cNvSpPr/>
              <p:nvPr>
                <p:custDataLst>
                  <p:tags r:id="rId3"/>
                </p:custDataLst>
              </p:nvPr>
            </p:nvSpPr>
            <p:spPr bwMode="auto">
              <a:xfrm>
                <a:off x="6333066" y="3925360"/>
                <a:ext cx="96837" cy="96838"/>
              </a:xfrm>
              <a:custGeom>
                <a:avLst/>
                <a:gdLst>
                  <a:gd name="T0" fmla="*/ 24 w 26"/>
                  <a:gd name="T1" fmla="*/ 0 h 26"/>
                  <a:gd name="T2" fmla="*/ 0 w 26"/>
                  <a:gd name="T3" fmla="*/ 24 h 26"/>
                  <a:gd name="T4" fmla="*/ 2 w 26"/>
                  <a:gd name="T5" fmla="*/ 26 h 26"/>
                  <a:gd name="T6" fmla="*/ 4 w 26"/>
                  <a:gd name="T7" fmla="*/ 24 h 26"/>
                  <a:gd name="T8" fmla="*/ 24 w 26"/>
                  <a:gd name="T9" fmla="*/ 4 h 26"/>
                  <a:gd name="T10" fmla="*/ 26 w 26"/>
                  <a:gd name="T11" fmla="*/ 2 h 26"/>
                  <a:gd name="T12" fmla="*/ 24 w 26"/>
                  <a:gd name="T13" fmla="*/ 0 h 26"/>
                </a:gdLst>
                <a:ahLst/>
                <a:cxnLst>
                  <a:cxn ang="0">
                    <a:pos x="T0" y="T1"/>
                  </a:cxn>
                  <a:cxn ang="0">
                    <a:pos x="T2" y="T3"/>
                  </a:cxn>
                  <a:cxn ang="0">
                    <a:pos x="T4" y="T5"/>
                  </a:cxn>
                  <a:cxn ang="0">
                    <a:pos x="T6" y="T7"/>
                  </a:cxn>
                  <a:cxn ang="0">
                    <a:pos x="T8" y="T9"/>
                  </a:cxn>
                  <a:cxn ang="0">
                    <a:pos x="T10" y="T11"/>
                  </a:cxn>
                  <a:cxn ang="0">
                    <a:pos x="T12" y="T13"/>
                  </a:cxn>
                </a:cxnLst>
                <a:rect l="0" t="0" r="r" b="b"/>
                <a:pathLst>
                  <a:path w="26" h="26">
                    <a:moveTo>
                      <a:pt x="24" y="0"/>
                    </a:moveTo>
                    <a:cubicBezTo>
                      <a:pt x="11" y="0"/>
                      <a:pt x="0" y="11"/>
                      <a:pt x="0" y="24"/>
                    </a:cubicBezTo>
                    <a:cubicBezTo>
                      <a:pt x="0" y="25"/>
                      <a:pt x="1" y="26"/>
                      <a:pt x="2" y="26"/>
                    </a:cubicBezTo>
                    <a:cubicBezTo>
                      <a:pt x="3" y="26"/>
                      <a:pt x="4" y="25"/>
                      <a:pt x="4" y="24"/>
                    </a:cubicBezTo>
                    <a:cubicBezTo>
                      <a:pt x="4" y="13"/>
                      <a:pt x="13" y="4"/>
                      <a:pt x="24" y="4"/>
                    </a:cubicBezTo>
                    <a:cubicBezTo>
                      <a:pt x="25" y="4"/>
                      <a:pt x="26" y="3"/>
                      <a:pt x="26" y="2"/>
                    </a:cubicBezTo>
                    <a:cubicBezTo>
                      <a:pt x="26" y="1"/>
                      <a:pt x="25" y="0"/>
                      <a:pt x="2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prstClr val="black"/>
                  </a:solidFill>
                </a:endParaRPr>
              </a:p>
            </p:txBody>
          </p:sp>
        </p:grpSp>
      </p:grpSp>
      <p:grpSp>
        <p:nvGrpSpPr>
          <p:cNvPr id="148" name="组合 147"/>
          <p:cNvGrpSpPr/>
          <p:nvPr/>
        </p:nvGrpSpPr>
        <p:grpSpPr>
          <a:xfrm>
            <a:off x="7190361" y="3256318"/>
            <a:ext cx="656321" cy="1150602"/>
            <a:chOff x="7190361" y="3256318"/>
            <a:chExt cx="656321" cy="1150602"/>
          </a:xfrm>
        </p:grpSpPr>
        <p:sp>
          <p:nvSpPr>
            <p:cNvPr id="102" name="上箭头 101"/>
            <p:cNvSpPr/>
            <p:nvPr>
              <p:custDataLst>
                <p:tags r:id="rId4"/>
              </p:custDataLst>
            </p:nvPr>
          </p:nvSpPr>
          <p:spPr>
            <a:xfrm rot="2614715">
              <a:off x="7190361" y="3256318"/>
              <a:ext cx="656321" cy="1150602"/>
            </a:xfrm>
            <a:prstGeom prst="upArrow">
              <a:avLst>
                <a:gd name="adj1" fmla="val 60072"/>
                <a:gd name="adj2" fmla="val 86929"/>
              </a:avLst>
            </a:prstGeom>
            <a:solidFill>
              <a:srgbClr val="1D4BA0"/>
            </a:solidFill>
            <a:ln w="127000">
              <a:noFill/>
            </a:ln>
            <a:effectLst>
              <a:outerShdw blurRad="317500" dist="1270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400" dirty="0">
                <a:latin typeface="思源黑体" panose="020B0500000000000000" pitchFamily="34" charset="-122"/>
                <a:ea typeface="思源黑体" panose="020B0500000000000000" pitchFamily="34" charset="-122"/>
              </a:endParaRPr>
            </a:p>
          </p:txBody>
        </p:sp>
        <p:sp>
          <p:nvSpPr>
            <p:cNvPr id="125" name="Freeform 61"/>
            <p:cNvSpPr>
              <a:spLocks noEditPoints="1"/>
            </p:cNvSpPr>
            <p:nvPr>
              <p:custDataLst>
                <p:tags r:id="rId5"/>
              </p:custDataLst>
            </p:nvPr>
          </p:nvSpPr>
          <p:spPr bwMode="auto">
            <a:xfrm>
              <a:off x="7374199" y="3682566"/>
              <a:ext cx="288644" cy="275524"/>
            </a:xfrm>
            <a:custGeom>
              <a:avLst/>
              <a:gdLst>
                <a:gd name="T0" fmla="*/ 129 w 130"/>
                <a:gd name="T1" fmla="*/ 46 h 124"/>
                <a:gd name="T2" fmla="*/ 121 w 130"/>
                <a:gd name="T3" fmla="*/ 40 h 124"/>
                <a:gd name="T4" fmla="*/ 88 w 130"/>
                <a:gd name="T5" fmla="*/ 35 h 124"/>
                <a:gd name="T6" fmla="*/ 73 w 130"/>
                <a:gd name="T7" fmla="*/ 5 h 124"/>
                <a:gd name="T8" fmla="*/ 65 w 130"/>
                <a:gd name="T9" fmla="*/ 0 h 124"/>
                <a:gd name="T10" fmla="*/ 57 w 130"/>
                <a:gd name="T11" fmla="*/ 5 h 124"/>
                <a:gd name="T12" fmla="*/ 42 w 130"/>
                <a:gd name="T13" fmla="*/ 35 h 124"/>
                <a:gd name="T14" fmla="*/ 9 w 130"/>
                <a:gd name="T15" fmla="*/ 40 h 124"/>
                <a:gd name="T16" fmla="*/ 1 w 130"/>
                <a:gd name="T17" fmla="*/ 46 h 124"/>
                <a:gd name="T18" fmla="*/ 4 w 130"/>
                <a:gd name="T19" fmla="*/ 55 h 124"/>
                <a:gd name="T20" fmla="*/ 28 w 130"/>
                <a:gd name="T21" fmla="*/ 80 h 124"/>
                <a:gd name="T22" fmla="*/ 22 w 130"/>
                <a:gd name="T23" fmla="*/ 114 h 124"/>
                <a:gd name="T24" fmla="*/ 26 w 130"/>
                <a:gd name="T25" fmla="*/ 122 h 124"/>
                <a:gd name="T26" fmla="*/ 31 w 130"/>
                <a:gd name="T27" fmla="*/ 124 h 124"/>
                <a:gd name="T28" fmla="*/ 36 w 130"/>
                <a:gd name="T29" fmla="*/ 123 h 124"/>
                <a:gd name="T30" fmla="*/ 65 w 130"/>
                <a:gd name="T31" fmla="*/ 107 h 124"/>
                <a:gd name="T32" fmla="*/ 94 w 130"/>
                <a:gd name="T33" fmla="*/ 123 h 124"/>
                <a:gd name="T34" fmla="*/ 99 w 130"/>
                <a:gd name="T35" fmla="*/ 124 h 124"/>
                <a:gd name="T36" fmla="*/ 104 w 130"/>
                <a:gd name="T37" fmla="*/ 122 h 124"/>
                <a:gd name="T38" fmla="*/ 108 w 130"/>
                <a:gd name="T39" fmla="*/ 114 h 124"/>
                <a:gd name="T40" fmla="*/ 102 w 130"/>
                <a:gd name="T41" fmla="*/ 80 h 124"/>
                <a:gd name="T42" fmla="*/ 126 w 130"/>
                <a:gd name="T43" fmla="*/ 55 h 124"/>
                <a:gd name="T44" fmla="*/ 129 w 130"/>
                <a:gd name="T45" fmla="*/ 46 h 124"/>
                <a:gd name="T46" fmla="*/ 95 w 130"/>
                <a:gd name="T47" fmla="*/ 73 h 124"/>
                <a:gd name="T48" fmla="*/ 93 w 130"/>
                <a:gd name="T49" fmla="*/ 81 h 124"/>
                <a:gd name="T50" fmla="*/ 99 w 130"/>
                <a:gd name="T51" fmla="*/ 115 h 124"/>
                <a:gd name="T52" fmla="*/ 69 w 130"/>
                <a:gd name="T53" fmla="*/ 99 h 124"/>
                <a:gd name="T54" fmla="*/ 65 w 130"/>
                <a:gd name="T55" fmla="*/ 98 h 124"/>
                <a:gd name="T56" fmla="*/ 61 w 130"/>
                <a:gd name="T57" fmla="*/ 99 h 124"/>
                <a:gd name="T58" fmla="*/ 31 w 130"/>
                <a:gd name="T59" fmla="*/ 115 h 124"/>
                <a:gd name="T60" fmla="*/ 37 w 130"/>
                <a:gd name="T61" fmla="*/ 81 h 124"/>
                <a:gd name="T62" fmla="*/ 35 w 130"/>
                <a:gd name="T63" fmla="*/ 73 h 124"/>
                <a:gd name="T64" fmla="*/ 10 w 130"/>
                <a:gd name="T65" fmla="*/ 49 h 124"/>
                <a:gd name="T66" fmla="*/ 44 w 130"/>
                <a:gd name="T67" fmla="*/ 44 h 124"/>
                <a:gd name="T68" fmla="*/ 51 w 130"/>
                <a:gd name="T69" fmla="*/ 39 h 124"/>
                <a:gd name="T70" fmla="*/ 65 w 130"/>
                <a:gd name="T71" fmla="*/ 9 h 124"/>
                <a:gd name="T72" fmla="*/ 79 w 130"/>
                <a:gd name="T73" fmla="*/ 39 h 124"/>
                <a:gd name="T74" fmla="*/ 86 w 130"/>
                <a:gd name="T75" fmla="*/ 44 h 124"/>
                <a:gd name="T76" fmla="*/ 120 w 130"/>
                <a:gd name="T77" fmla="*/ 49 h 124"/>
                <a:gd name="T78" fmla="*/ 95 w 130"/>
                <a:gd name="T79" fmla="*/ 73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30" h="124">
                  <a:moveTo>
                    <a:pt x="129" y="46"/>
                  </a:moveTo>
                  <a:cubicBezTo>
                    <a:pt x="127" y="43"/>
                    <a:pt x="125" y="41"/>
                    <a:pt x="121" y="40"/>
                  </a:cubicBezTo>
                  <a:cubicBezTo>
                    <a:pt x="88" y="35"/>
                    <a:pt x="88" y="35"/>
                    <a:pt x="88" y="35"/>
                  </a:cubicBezTo>
                  <a:cubicBezTo>
                    <a:pt x="73" y="5"/>
                    <a:pt x="73" y="5"/>
                    <a:pt x="73" y="5"/>
                  </a:cubicBezTo>
                  <a:cubicBezTo>
                    <a:pt x="72" y="2"/>
                    <a:pt x="69" y="0"/>
                    <a:pt x="65" y="0"/>
                  </a:cubicBezTo>
                  <a:cubicBezTo>
                    <a:pt x="61" y="0"/>
                    <a:pt x="58" y="2"/>
                    <a:pt x="57" y="5"/>
                  </a:cubicBezTo>
                  <a:cubicBezTo>
                    <a:pt x="42" y="35"/>
                    <a:pt x="42" y="35"/>
                    <a:pt x="42" y="35"/>
                  </a:cubicBezTo>
                  <a:cubicBezTo>
                    <a:pt x="9" y="40"/>
                    <a:pt x="9" y="40"/>
                    <a:pt x="9" y="40"/>
                  </a:cubicBezTo>
                  <a:cubicBezTo>
                    <a:pt x="5" y="41"/>
                    <a:pt x="3" y="43"/>
                    <a:pt x="1" y="46"/>
                  </a:cubicBezTo>
                  <a:cubicBezTo>
                    <a:pt x="0" y="49"/>
                    <a:pt x="1" y="53"/>
                    <a:pt x="4" y="55"/>
                  </a:cubicBezTo>
                  <a:cubicBezTo>
                    <a:pt x="28" y="80"/>
                    <a:pt x="28" y="80"/>
                    <a:pt x="28" y="80"/>
                  </a:cubicBezTo>
                  <a:cubicBezTo>
                    <a:pt x="22" y="114"/>
                    <a:pt x="22" y="114"/>
                    <a:pt x="22" y="114"/>
                  </a:cubicBezTo>
                  <a:cubicBezTo>
                    <a:pt x="22" y="117"/>
                    <a:pt x="23" y="120"/>
                    <a:pt x="26" y="122"/>
                  </a:cubicBezTo>
                  <a:cubicBezTo>
                    <a:pt x="28" y="123"/>
                    <a:pt x="30" y="124"/>
                    <a:pt x="31" y="124"/>
                  </a:cubicBezTo>
                  <a:cubicBezTo>
                    <a:pt x="33" y="124"/>
                    <a:pt x="35" y="124"/>
                    <a:pt x="36" y="123"/>
                  </a:cubicBezTo>
                  <a:cubicBezTo>
                    <a:pt x="65" y="107"/>
                    <a:pt x="65" y="107"/>
                    <a:pt x="65" y="107"/>
                  </a:cubicBezTo>
                  <a:cubicBezTo>
                    <a:pt x="94" y="123"/>
                    <a:pt x="94" y="123"/>
                    <a:pt x="94" y="123"/>
                  </a:cubicBezTo>
                  <a:cubicBezTo>
                    <a:pt x="95" y="124"/>
                    <a:pt x="97" y="124"/>
                    <a:pt x="99" y="124"/>
                  </a:cubicBezTo>
                  <a:cubicBezTo>
                    <a:pt x="100" y="124"/>
                    <a:pt x="102" y="123"/>
                    <a:pt x="104" y="122"/>
                  </a:cubicBezTo>
                  <a:cubicBezTo>
                    <a:pt x="107" y="120"/>
                    <a:pt x="108" y="117"/>
                    <a:pt x="108" y="114"/>
                  </a:cubicBezTo>
                  <a:cubicBezTo>
                    <a:pt x="102" y="80"/>
                    <a:pt x="102" y="80"/>
                    <a:pt x="102" y="80"/>
                  </a:cubicBezTo>
                  <a:cubicBezTo>
                    <a:pt x="126" y="55"/>
                    <a:pt x="126" y="55"/>
                    <a:pt x="126" y="55"/>
                  </a:cubicBezTo>
                  <a:cubicBezTo>
                    <a:pt x="129" y="53"/>
                    <a:pt x="130" y="49"/>
                    <a:pt x="129" y="46"/>
                  </a:cubicBezTo>
                  <a:close/>
                  <a:moveTo>
                    <a:pt x="95" y="73"/>
                  </a:moveTo>
                  <a:cubicBezTo>
                    <a:pt x="93" y="75"/>
                    <a:pt x="92" y="78"/>
                    <a:pt x="93" y="81"/>
                  </a:cubicBezTo>
                  <a:cubicBezTo>
                    <a:pt x="99" y="115"/>
                    <a:pt x="99" y="115"/>
                    <a:pt x="99" y="115"/>
                  </a:cubicBezTo>
                  <a:cubicBezTo>
                    <a:pt x="69" y="99"/>
                    <a:pt x="69" y="99"/>
                    <a:pt x="69" y="99"/>
                  </a:cubicBezTo>
                  <a:cubicBezTo>
                    <a:pt x="68" y="99"/>
                    <a:pt x="67" y="98"/>
                    <a:pt x="65" y="98"/>
                  </a:cubicBezTo>
                  <a:cubicBezTo>
                    <a:pt x="63" y="98"/>
                    <a:pt x="62" y="99"/>
                    <a:pt x="61" y="99"/>
                  </a:cubicBezTo>
                  <a:cubicBezTo>
                    <a:pt x="31" y="115"/>
                    <a:pt x="31" y="115"/>
                    <a:pt x="31" y="115"/>
                  </a:cubicBezTo>
                  <a:cubicBezTo>
                    <a:pt x="37" y="81"/>
                    <a:pt x="37" y="81"/>
                    <a:pt x="37" y="81"/>
                  </a:cubicBezTo>
                  <a:cubicBezTo>
                    <a:pt x="38" y="78"/>
                    <a:pt x="37" y="75"/>
                    <a:pt x="35" y="73"/>
                  </a:cubicBezTo>
                  <a:cubicBezTo>
                    <a:pt x="10" y="49"/>
                    <a:pt x="10" y="49"/>
                    <a:pt x="10" y="49"/>
                  </a:cubicBezTo>
                  <a:cubicBezTo>
                    <a:pt x="44" y="44"/>
                    <a:pt x="44" y="44"/>
                    <a:pt x="44" y="44"/>
                  </a:cubicBezTo>
                  <a:cubicBezTo>
                    <a:pt x="47" y="44"/>
                    <a:pt x="49" y="42"/>
                    <a:pt x="51" y="39"/>
                  </a:cubicBezTo>
                  <a:cubicBezTo>
                    <a:pt x="65" y="9"/>
                    <a:pt x="65" y="9"/>
                    <a:pt x="65" y="9"/>
                  </a:cubicBezTo>
                  <a:cubicBezTo>
                    <a:pt x="79" y="39"/>
                    <a:pt x="79" y="39"/>
                    <a:pt x="79" y="39"/>
                  </a:cubicBezTo>
                  <a:cubicBezTo>
                    <a:pt x="81" y="42"/>
                    <a:pt x="83" y="44"/>
                    <a:pt x="86" y="44"/>
                  </a:cubicBezTo>
                  <a:cubicBezTo>
                    <a:pt x="120" y="49"/>
                    <a:pt x="120" y="49"/>
                    <a:pt x="120" y="49"/>
                  </a:cubicBezTo>
                  <a:lnTo>
                    <a:pt x="95" y="73"/>
                  </a:lnTo>
                  <a:close/>
                </a:path>
              </a:pathLst>
            </a:custGeom>
            <a:solidFill>
              <a:schemeClr val="bg1"/>
            </a:solidFill>
            <a:ln>
              <a:noFill/>
            </a:ln>
          </p:spPr>
          <p:txBody>
            <a:bodyPr vert="horz" wrap="square" lIns="91440" tIns="45720" rIns="91440" bIns="45720" numCol="1" anchor="t" anchorCtr="0" compatLnSpc="1"/>
            <a:lstStyle/>
            <a:p>
              <a:endParaRPr lang="id-ID">
                <a:solidFill>
                  <a:prstClr val="black"/>
                </a:solidFill>
              </a:endParaRPr>
            </a:p>
          </p:txBody>
        </p:sp>
      </p:grpSp>
      <p:grpSp>
        <p:nvGrpSpPr>
          <p:cNvPr id="146" name="组合 145"/>
          <p:cNvGrpSpPr/>
          <p:nvPr/>
        </p:nvGrpSpPr>
        <p:grpSpPr>
          <a:xfrm>
            <a:off x="4392473" y="3256318"/>
            <a:ext cx="656321" cy="1150602"/>
            <a:chOff x="4392473" y="3256318"/>
            <a:chExt cx="656321" cy="1150602"/>
          </a:xfrm>
        </p:grpSpPr>
        <p:sp>
          <p:nvSpPr>
            <p:cNvPr id="101" name="上箭头 100"/>
            <p:cNvSpPr/>
            <p:nvPr>
              <p:custDataLst>
                <p:tags r:id="rId6"/>
              </p:custDataLst>
            </p:nvPr>
          </p:nvSpPr>
          <p:spPr>
            <a:xfrm rot="18985285" flipH="1">
              <a:off x="4392473" y="3256318"/>
              <a:ext cx="656321" cy="1150602"/>
            </a:xfrm>
            <a:prstGeom prst="upArrow">
              <a:avLst>
                <a:gd name="adj1" fmla="val 60072"/>
                <a:gd name="adj2" fmla="val 86929"/>
              </a:avLst>
            </a:prstGeom>
            <a:solidFill>
              <a:srgbClr val="1D4BA0"/>
            </a:solidFill>
            <a:ln w="127000">
              <a:noFill/>
            </a:ln>
            <a:effectLst>
              <a:outerShdw blurRad="317500" dist="1270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400" dirty="0">
                <a:latin typeface="思源黑体" panose="020B0500000000000000" pitchFamily="34" charset="-122"/>
                <a:ea typeface="思源黑体" panose="020B0500000000000000" pitchFamily="34" charset="-122"/>
              </a:endParaRPr>
            </a:p>
          </p:txBody>
        </p:sp>
        <p:grpSp>
          <p:nvGrpSpPr>
            <p:cNvPr id="126" name="组合 125"/>
            <p:cNvGrpSpPr/>
            <p:nvPr/>
          </p:nvGrpSpPr>
          <p:grpSpPr>
            <a:xfrm>
              <a:off x="4486862" y="3651038"/>
              <a:ext cx="301764" cy="260529"/>
              <a:chOff x="1531670" y="2150461"/>
              <a:chExt cx="511175" cy="441325"/>
            </a:xfrm>
            <a:solidFill>
              <a:schemeClr val="bg1"/>
            </a:solidFill>
          </p:grpSpPr>
          <p:sp>
            <p:nvSpPr>
              <p:cNvPr id="127" name="Freeform 69"/>
              <p:cNvSpPr>
                <a:spLocks noEditPoints="1"/>
              </p:cNvSpPr>
              <p:nvPr>
                <p:custDataLst>
                  <p:tags r:id="rId7"/>
                </p:custDataLst>
              </p:nvPr>
            </p:nvSpPr>
            <p:spPr bwMode="auto">
              <a:xfrm>
                <a:off x="1531670" y="2150461"/>
                <a:ext cx="511175" cy="441325"/>
              </a:xfrm>
              <a:custGeom>
                <a:avLst/>
                <a:gdLst>
                  <a:gd name="T0" fmla="*/ 121 w 136"/>
                  <a:gd name="T1" fmla="*/ 15 h 117"/>
                  <a:gd name="T2" fmla="*/ 68 w 136"/>
                  <a:gd name="T3" fmla="*/ 14 h 117"/>
                  <a:gd name="T4" fmla="*/ 15 w 136"/>
                  <a:gd name="T5" fmla="*/ 15 h 117"/>
                  <a:gd name="T6" fmla="*/ 15 w 136"/>
                  <a:gd name="T7" fmla="*/ 69 h 117"/>
                  <a:gd name="T8" fmla="*/ 59 w 136"/>
                  <a:gd name="T9" fmla="*/ 112 h 117"/>
                  <a:gd name="T10" fmla="*/ 77 w 136"/>
                  <a:gd name="T11" fmla="*/ 112 h 117"/>
                  <a:gd name="T12" fmla="*/ 121 w 136"/>
                  <a:gd name="T13" fmla="*/ 69 h 117"/>
                  <a:gd name="T14" fmla="*/ 121 w 136"/>
                  <a:gd name="T15" fmla="*/ 15 h 117"/>
                  <a:gd name="T16" fmla="*/ 115 w 136"/>
                  <a:gd name="T17" fmla="*/ 63 h 117"/>
                  <a:gd name="T18" fmla="*/ 71 w 136"/>
                  <a:gd name="T19" fmla="*/ 107 h 117"/>
                  <a:gd name="T20" fmla="*/ 65 w 136"/>
                  <a:gd name="T21" fmla="*/ 107 h 117"/>
                  <a:gd name="T22" fmla="*/ 21 w 136"/>
                  <a:gd name="T23" fmla="*/ 63 h 117"/>
                  <a:gd name="T24" fmla="*/ 21 w 136"/>
                  <a:gd name="T25" fmla="*/ 21 h 117"/>
                  <a:gd name="T26" fmla="*/ 63 w 136"/>
                  <a:gd name="T27" fmla="*/ 20 h 117"/>
                  <a:gd name="T28" fmla="*/ 68 w 136"/>
                  <a:gd name="T29" fmla="*/ 25 h 117"/>
                  <a:gd name="T30" fmla="*/ 73 w 136"/>
                  <a:gd name="T31" fmla="*/ 20 h 117"/>
                  <a:gd name="T32" fmla="*/ 115 w 136"/>
                  <a:gd name="T33" fmla="*/ 21 h 117"/>
                  <a:gd name="T34" fmla="*/ 115 w 136"/>
                  <a:gd name="T35" fmla="*/ 63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6" h="117">
                    <a:moveTo>
                      <a:pt x="121" y="15"/>
                    </a:moveTo>
                    <a:cubicBezTo>
                      <a:pt x="106" y="1"/>
                      <a:pt x="83" y="0"/>
                      <a:pt x="68" y="14"/>
                    </a:cubicBezTo>
                    <a:cubicBezTo>
                      <a:pt x="53" y="0"/>
                      <a:pt x="30" y="1"/>
                      <a:pt x="15" y="15"/>
                    </a:cubicBezTo>
                    <a:cubicBezTo>
                      <a:pt x="0" y="30"/>
                      <a:pt x="0" y="54"/>
                      <a:pt x="15" y="69"/>
                    </a:cubicBezTo>
                    <a:cubicBezTo>
                      <a:pt x="20" y="73"/>
                      <a:pt x="59" y="112"/>
                      <a:pt x="59" y="112"/>
                    </a:cubicBezTo>
                    <a:cubicBezTo>
                      <a:pt x="64" y="117"/>
                      <a:pt x="72" y="117"/>
                      <a:pt x="77" y="112"/>
                    </a:cubicBezTo>
                    <a:cubicBezTo>
                      <a:pt x="77" y="112"/>
                      <a:pt x="120" y="69"/>
                      <a:pt x="121" y="69"/>
                    </a:cubicBezTo>
                    <a:cubicBezTo>
                      <a:pt x="136" y="54"/>
                      <a:pt x="136" y="30"/>
                      <a:pt x="121" y="15"/>
                    </a:cubicBezTo>
                    <a:close/>
                    <a:moveTo>
                      <a:pt x="115" y="63"/>
                    </a:moveTo>
                    <a:cubicBezTo>
                      <a:pt x="71" y="107"/>
                      <a:pt x="71" y="107"/>
                      <a:pt x="71" y="107"/>
                    </a:cubicBezTo>
                    <a:cubicBezTo>
                      <a:pt x="69" y="108"/>
                      <a:pt x="67" y="108"/>
                      <a:pt x="65" y="107"/>
                    </a:cubicBezTo>
                    <a:cubicBezTo>
                      <a:pt x="21" y="63"/>
                      <a:pt x="21" y="63"/>
                      <a:pt x="21" y="63"/>
                    </a:cubicBezTo>
                    <a:cubicBezTo>
                      <a:pt x="9" y="51"/>
                      <a:pt x="9" y="32"/>
                      <a:pt x="21" y="21"/>
                    </a:cubicBezTo>
                    <a:cubicBezTo>
                      <a:pt x="32" y="9"/>
                      <a:pt x="51" y="9"/>
                      <a:pt x="63" y="20"/>
                    </a:cubicBezTo>
                    <a:cubicBezTo>
                      <a:pt x="68" y="25"/>
                      <a:pt x="68" y="25"/>
                      <a:pt x="68" y="25"/>
                    </a:cubicBezTo>
                    <a:cubicBezTo>
                      <a:pt x="73" y="20"/>
                      <a:pt x="73" y="20"/>
                      <a:pt x="73" y="20"/>
                    </a:cubicBezTo>
                    <a:cubicBezTo>
                      <a:pt x="85" y="9"/>
                      <a:pt x="104" y="9"/>
                      <a:pt x="115" y="21"/>
                    </a:cubicBezTo>
                    <a:cubicBezTo>
                      <a:pt x="127" y="32"/>
                      <a:pt x="127" y="51"/>
                      <a:pt x="115"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prstClr val="black"/>
                  </a:solidFill>
                </a:endParaRPr>
              </a:p>
            </p:txBody>
          </p:sp>
          <p:sp>
            <p:nvSpPr>
              <p:cNvPr id="128" name="Freeform 70"/>
              <p:cNvSpPr/>
              <p:nvPr>
                <p:custDataLst>
                  <p:tags r:id="rId8"/>
                </p:custDataLst>
              </p:nvPr>
            </p:nvSpPr>
            <p:spPr bwMode="auto">
              <a:xfrm>
                <a:off x="1620570" y="2240948"/>
                <a:ext cx="71437" cy="71438"/>
              </a:xfrm>
              <a:custGeom>
                <a:avLst/>
                <a:gdLst>
                  <a:gd name="T0" fmla="*/ 17 w 19"/>
                  <a:gd name="T1" fmla="*/ 0 h 19"/>
                  <a:gd name="T2" fmla="*/ 17 w 19"/>
                  <a:gd name="T3" fmla="*/ 0 h 19"/>
                  <a:gd name="T4" fmla="*/ 0 w 19"/>
                  <a:gd name="T5" fmla="*/ 17 h 19"/>
                  <a:gd name="T6" fmla="*/ 0 w 19"/>
                  <a:gd name="T7" fmla="*/ 17 h 19"/>
                  <a:gd name="T8" fmla="*/ 2 w 19"/>
                  <a:gd name="T9" fmla="*/ 19 h 19"/>
                  <a:gd name="T10" fmla="*/ 4 w 19"/>
                  <a:gd name="T11" fmla="*/ 17 h 19"/>
                  <a:gd name="T12" fmla="*/ 4 w 19"/>
                  <a:gd name="T13" fmla="*/ 17 h 19"/>
                  <a:gd name="T14" fmla="*/ 17 w 19"/>
                  <a:gd name="T15" fmla="*/ 4 h 19"/>
                  <a:gd name="T16" fmla="*/ 17 w 19"/>
                  <a:gd name="T17" fmla="*/ 4 h 19"/>
                  <a:gd name="T18" fmla="*/ 19 w 19"/>
                  <a:gd name="T19" fmla="*/ 2 h 19"/>
                  <a:gd name="T20" fmla="*/ 17 w 19"/>
                  <a:gd name="T21"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 h="19">
                    <a:moveTo>
                      <a:pt x="17" y="0"/>
                    </a:moveTo>
                    <a:cubicBezTo>
                      <a:pt x="17" y="0"/>
                      <a:pt x="17" y="0"/>
                      <a:pt x="17" y="0"/>
                    </a:cubicBezTo>
                    <a:cubicBezTo>
                      <a:pt x="8" y="0"/>
                      <a:pt x="0" y="8"/>
                      <a:pt x="0" y="17"/>
                    </a:cubicBezTo>
                    <a:cubicBezTo>
                      <a:pt x="0" y="17"/>
                      <a:pt x="0" y="17"/>
                      <a:pt x="0" y="17"/>
                    </a:cubicBezTo>
                    <a:cubicBezTo>
                      <a:pt x="0" y="18"/>
                      <a:pt x="1" y="19"/>
                      <a:pt x="2" y="19"/>
                    </a:cubicBezTo>
                    <a:cubicBezTo>
                      <a:pt x="3" y="19"/>
                      <a:pt x="4" y="18"/>
                      <a:pt x="4" y="17"/>
                    </a:cubicBezTo>
                    <a:cubicBezTo>
                      <a:pt x="4" y="17"/>
                      <a:pt x="4" y="17"/>
                      <a:pt x="4" y="17"/>
                    </a:cubicBezTo>
                    <a:cubicBezTo>
                      <a:pt x="4" y="10"/>
                      <a:pt x="10" y="4"/>
                      <a:pt x="17" y="4"/>
                    </a:cubicBezTo>
                    <a:cubicBezTo>
                      <a:pt x="17" y="4"/>
                      <a:pt x="17" y="4"/>
                      <a:pt x="17" y="4"/>
                    </a:cubicBezTo>
                    <a:cubicBezTo>
                      <a:pt x="18" y="4"/>
                      <a:pt x="19" y="3"/>
                      <a:pt x="19" y="2"/>
                    </a:cubicBezTo>
                    <a:cubicBezTo>
                      <a:pt x="19" y="1"/>
                      <a:pt x="18" y="0"/>
                      <a:pt x="1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prstClr val="black"/>
                  </a:solidFill>
                </a:endParaRPr>
              </a:p>
            </p:txBody>
          </p:sp>
        </p:grpSp>
      </p:grpSp>
      <p:grpSp>
        <p:nvGrpSpPr>
          <p:cNvPr id="149" name="组合 148"/>
          <p:cNvGrpSpPr/>
          <p:nvPr/>
        </p:nvGrpSpPr>
        <p:grpSpPr>
          <a:xfrm>
            <a:off x="7434353" y="4750552"/>
            <a:ext cx="1150602" cy="656321"/>
            <a:chOff x="7434353" y="4750552"/>
            <a:chExt cx="1150602" cy="656321"/>
          </a:xfrm>
        </p:grpSpPr>
        <p:sp>
          <p:nvSpPr>
            <p:cNvPr id="99" name="上箭头 98"/>
            <p:cNvSpPr/>
            <p:nvPr>
              <p:custDataLst>
                <p:tags r:id="rId9"/>
              </p:custDataLst>
            </p:nvPr>
          </p:nvSpPr>
          <p:spPr>
            <a:xfrm rot="5400000">
              <a:off x="7681493" y="4503412"/>
              <a:ext cx="656321" cy="1150602"/>
            </a:xfrm>
            <a:prstGeom prst="upArrow">
              <a:avLst>
                <a:gd name="adj1" fmla="val 60072"/>
                <a:gd name="adj2" fmla="val 86929"/>
              </a:avLst>
            </a:prstGeom>
            <a:solidFill>
              <a:srgbClr val="1D4BA0"/>
            </a:solidFill>
            <a:ln w="127000">
              <a:noFill/>
            </a:ln>
            <a:effectLst>
              <a:outerShdw blurRad="317500" dist="1270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400" dirty="0">
                <a:latin typeface="思源黑体" panose="020B0500000000000000" pitchFamily="34" charset="-122"/>
                <a:ea typeface="思源黑体" panose="020B0500000000000000" pitchFamily="34" charset="-122"/>
              </a:endParaRPr>
            </a:p>
          </p:txBody>
        </p:sp>
        <p:sp>
          <p:nvSpPr>
            <p:cNvPr id="129" name="Freeform 71"/>
            <p:cNvSpPr>
              <a:spLocks noEditPoints="1"/>
            </p:cNvSpPr>
            <p:nvPr>
              <p:custDataLst>
                <p:tags r:id="rId10"/>
              </p:custDataLst>
            </p:nvPr>
          </p:nvSpPr>
          <p:spPr bwMode="auto">
            <a:xfrm>
              <a:off x="7860367" y="4977203"/>
              <a:ext cx="283958" cy="204300"/>
            </a:xfrm>
            <a:custGeom>
              <a:avLst/>
              <a:gdLst>
                <a:gd name="T0" fmla="*/ 104 w 128"/>
                <a:gd name="T1" fmla="*/ 33 h 92"/>
                <a:gd name="T2" fmla="*/ 68 w 128"/>
                <a:gd name="T3" fmla="*/ 0 h 92"/>
                <a:gd name="T4" fmla="*/ 35 w 128"/>
                <a:gd name="T5" fmla="*/ 21 h 92"/>
                <a:gd name="T6" fmla="*/ 30 w 128"/>
                <a:gd name="T7" fmla="*/ 20 h 92"/>
                <a:gd name="T8" fmla="*/ 12 w 128"/>
                <a:gd name="T9" fmla="*/ 38 h 92"/>
                <a:gd name="T10" fmla="*/ 13 w 128"/>
                <a:gd name="T11" fmla="*/ 44 h 92"/>
                <a:gd name="T12" fmla="*/ 0 w 128"/>
                <a:gd name="T13" fmla="*/ 66 h 92"/>
                <a:gd name="T14" fmla="*/ 26 w 128"/>
                <a:gd name="T15" fmla="*/ 92 h 92"/>
                <a:gd name="T16" fmla="*/ 26 w 128"/>
                <a:gd name="T17" fmla="*/ 92 h 92"/>
                <a:gd name="T18" fmla="*/ 98 w 128"/>
                <a:gd name="T19" fmla="*/ 92 h 92"/>
                <a:gd name="T20" fmla="*/ 98 w 128"/>
                <a:gd name="T21" fmla="*/ 92 h 92"/>
                <a:gd name="T22" fmla="*/ 128 w 128"/>
                <a:gd name="T23" fmla="*/ 62 h 92"/>
                <a:gd name="T24" fmla="*/ 104 w 128"/>
                <a:gd name="T25" fmla="*/ 33 h 92"/>
                <a:gd name="T26" fmla="*/ 98 w 128"/>
                <a:gd name="T27" fmla="*/ 84 h 92"/>
                <a:gd name="T28" fmla="*/ 98 w 128"/>
                <a:gd name="T29" fmla="*/ 84 h 92"/>
                <a:gd name="T30" fmla="*/ 26 w 128"/>
                <a:gd name="T31" fmla="*/ 84 h 92"/>
                <a:gd name="T32" fmla="*/ 8 w 128"/>
                <a:gd name="T33" fmla="*/ 66 h 92"/>
                <a:gd name="T34" fmla="*/ 17 w 128"/>
                <a:gd name="T35" fmla="*/ 51 h 92"/>
                <a:gd name="T36" fmla="*/ 21 w 128"/>
                <a:gd name="T37" fmla="*/ 41 h 92"/>
                <a:gd name="T38" fmla="*/ 20 w 128"/>
                <a:gd name="T39" fmla="*/ 38 h 92"/>
                <a:gd name="T40" fmla="*/ 30 w 128"/>
                <a:gd name="T41" fmla="*/ 28 h 92"/>
                <a:gd name="T42" fmla="*/ 35 w 128"/>
                <a:gd name="T43" fmla="*/ 29 h 92"/>
                <a:gd name="T44" fmla="*/ 43 w 128"/>
                <a:gd name="T45" fmla="*/ 24 h 92"/>
                <a:gd name="T46" fmla="*/ 68 w 128"/>
                <a:gd name="T47" fmla="*/ 8 h 92"/>
                <a:gd name="T48" fmla="*/ 96 w 128"/>
                <a:gd name="T49" fmla="*/ 33 h 92"/>
                <a:gd name="T50" fmla="*/ 102 w 128"/>
                <a:gd name="T51" fmla="*/ 40 h 92"/>
                <a:gd name="T52" fmla="*/ 120 w 128"/>
                <a:gd name="T53" fmla="*/ 62 h 92"/>
                <a:gd name="T54" fmla="*/ 98 w 128"/>
                <a:gd name="T55" fmla="*/ 84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8" h="92">
                  <a:moveTo>
                    <a:pt x="104" y="33"/>
                  </a:moveTo>
                  <a:cubicBezTo>
                    <a:pt x="102" y="14"/>
                    <a:pt x="87" y="0"/>
                    <a:pt x="68" y="0"/>
                  </a:cubicBezTo>
                  <a:cubicBezTo>
                    <a:pt x="54" y="0"/>
                    <a:pt x="41" y="9"/>
                    <a:pt x="35" y="21"/>
                  </a:cubicBezTo>
                  <a:cubicBezTo>
                    <a:pt x="34" y="20"/>
                    <a:pt x="32" y="20"/>
                    <a:pt x="30" y="20"/>
                  </a:cubicBezTo>
                  <a:cubicBezTo>
                    <a:pt x="20" y="20"/>
                    <a:pt x="12" y="28"/>
                    <a:pt x="12" y="38"/>
                  </a:cubicBezTo>
                  <a:cubicBezTo>
                    <a:pt x="12" y="40"/>
                    <a:pt x="12" y="42"/>
                    <a:pt x="13" y="44"/>
                  </a:cubicBezTo>
                  <a:cubicBezTo>
                    <a:pt x="5" y="48"/>
                    <a:pt x="0" y="56"/>
                    <a:pt x="0" y="66"/>
                  </a:cubicBezTo>
                  <a:cubicBezTo>
                    <a:pt x="0" y="80"/>
                    <a:pt x="12" y="92"/>
                    <a:pt x="26" y="92"/>
                  </a:cubicBezTo>
                  <a:cubicBezTo>
                    <a:pt x="26" y="92"/>
                    <a:pt x="26" y="92"/>
                    <a:pt x="26" y="92"/>
                  </a:cubicBezTo>
                  <a:cubicBezTo>
                    <a:pt x="98" y="92"/>
                    <a:pt x="98" y="92"/>
                    <a:pt x="98" y="92"/>
                  </a:cubicBezTo>
                  <a:cubicBezTo>
                    <a:pt x="98" y="92"/>
                    <a:pt x="98" y="92"/>
                    <a:pt x="98" y="92"/>
                  </a:cubicBezTo>
                  <a:cubicBezTo>
                    <a:pt x="115" y="92"/>
                    <a:pt x="128" y="79"/>
                    <a:pt x="128" y="62"/>
                  </a:cubicBezTo>
                  <a:cubicBezTo>
                    <a:pt x="128" y="47"/>
                    <a:pt x="118" y="35"/>
                    <a:pt x="104" y="33"/>
                  </a:cubicBezTo>
                  <a:close/>
                  <a:moveTo>
                    <a:pt x="98" y="84"/>
                  </a:moveTo>
                  <a:cubicBezTo>
                    <a:pt x="98" y="84"/>
                    <a:pt x="98" y="84"/>
                    <a:pt x="98" y="84"/>
                  </a:cubicBezTo>
                  <a:cubicBezTo>
                    <a:pt x="26" y="84"/>
                    <a:pt x="26" y="84"/>
                    <a:pt x="26" y="84"/>
                  </a:cubicBezTo>
                  <a:cubicBezTo>
                    <a:pt x="16" y="84"/>
                    <a:pt x="8" y="76"/>
                    <a:pt x="8" y="66"/>
                  </a:cubicBezTo>
                  <a:cubicBezTo>
                    <a:pt x="8" y="60"/>
                    <a:pt x="11" y="54"/>
                    <a:pt x="17" y="51"/>
                  </a:cubicBezTo>
                  <a:cubicBezTo>
                    <a:pt x="23" y="47"/>
                    <a:pt x="23" y="47"/>
                    <a:pt x="21" y="41"/>
                  </a:cubicBezTo>
                  <a:cubicBezTo>
                    <a:pt x="20" y="40"/>
                    <a:pt x="20" y="39"/>
                    <a:pt x="20" y="38"/>
                  </a:cubicBezTo>
                  <a:cubicBezTo>
                    <a:pt x="20" y="32"/>
                    <a:pt x="24" y="28"/>
                    <a:pt x="30" y="28"/>
                  </a:cubicBezTo>
                  <a:cubicBezTo>
                    <a:pt x="30" y="28"/>
                    <a:pt x="33" y="28"/>
                    <a:pt x="35" y="29"/>
                  </a:cubicBezTo>
                  <a:cubicBezTo>
                    <a:pt x="40" y="31"/>
                    <a:pt x="41" y="29"/>
                    <a:pt x="43" y="24"/>
                  </a:cubicBezTo>
                  <a:cubicBezTo>
                    <a:pt x="47" y="14"/>
                    <a:pt x="57" y="8"/>
                    <a:pt x="68" y="8"/>
                  </a:cubicBezTo>
                  <a:cubicBezTo>
                    <a:pt x="82" y="8"/>
                    <a:pt x="94" y="19"/>
                    <a:pt x="96" y="33"/>
                  </a:cubicBezTo>
                  <a:cubicBezTo>
                    <a:pt x="96" y="39"/>
                    <a:pt x="96" y="39"/>
                    <a:pt x="102" y="40"/>
                  </a:cubicBezTo>
                  <a:cubicBezTo>
                    <a:pt x="112" y="42"/>
                    <a:pt x="120" y="51"/>
                    <a:pt x="120" y="62"/>
                  </a:cubicBezTo>
                  <a:cubicBezTo>
                    <a:pt x="120" y="74"/>
                    <a:pt x="110" y="84"/>
                    <a:pt x="98" y="84"/>
                  </a:cubicBezTo>
                  <a:close/>
                </a:path>
              </a:pathLst>
            </a:custGeom>
            <a:solidFill>
              <a:schemeClr val="bg1"/>
            </a:solidFill>
            <a:ln>
              <a:noFill/>
            </a:ln>
          </p:spPr>
          <p:txBody>
            <a:bodyPr vert="horz" wrap="square" lIns="91440" tIns="45720" rIns="91440" bIns="45720" numCol="1" anchor="t" anchorCtr="0" compatLnSpc="1"/>
            <a:lstStyle/>
            <a:p>
              <a:endParaRPr lang="id-ID">
                <a:solidFill>
                  <a:prstClr val="black"/>
                </a:solidFill>
              </a:endParaRPr>
            </a:p>
          </p:txBody>
        </p:sp>
      </p:grpSp>
      <p:grpSp>
        <p:nvGrpSpPr>
          <p:cNvPr id="145" name="组合 144"/>
          <p:cNvGrpSpPr/>
          <p:nvPr/>
        </p:nvGrpSpPr>
        <p:grpSpPr>
          <a:xfrm>
            <a:off x="3676028" y="4750552"/>
            <a:ext cx="1150602" cy="656321"/>
            <a:chOff x="3676028" y="4750552"/>
            <a:chExt cx="1150602" cy="656321"/>
          </a:xfrm>
        </p:grpSpPr>
        <p:sp>
          <p:nvSpPr>
            <p:cNvPr id="100" name="上箭头 99"/>
            <p:cNvSpPr/>
            <p:nvPr>
              <p:custDataLst>
                <p:tags r:id="rId11"/>
              </p:custDataLst>
            </p:nvPr>
          </p:nvSpPr>
          <p:spPr>
            <a:xfrm rot="16200000" flipH="1">
              <a:off x="3923168" y="4503412"/>
              <a:ext cx="656321" cy="1150602"/>
            </a:xfrm>
            <a:prstGeom prst="upArrow">
              <a:avLst>
                <a:gd name="adj1" fmla="val 60072"/>
                <a:gd name="adj2" fmla="val 86929"/>
              </a:avLst>
            </a:prstGeom>
            <a:solidFill>
              <a:srgbClr val="1D4BA0"/>
            </a:solidFill>
            <a:ln w="127000">
              <a:noFill/>
            </a:ln>
            <a:effectLst>
              <a:outerShdw blurRad="317500" dist="1270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400" dirty="0">
                <a:latin typeface="思源黑体" panose="020B0500000000000000" pitchFamily="34" charset="-122"/>
                <a:ea typeface="思源黑体" panose="020B0500000000000000" pitchFamily="34" charset="-122"/>
              </a:endParaRPr>
            </a:p>
          </p:txBody>
        </p:sp>
        <p:grpSp>
          <p:nvGrpSpPr>
            <p:cNvPr id="130" name="组合 129"/>
            <p:cNvGrpSpPr/>
            <p:nvPr/>
          </p:nvGrpSpPr>
          <p:grpSpPr>
            <a:xfrm>
              <a:off x="4097450" y="4984687"/>
              <a:ext cx="263284" cy="196816"/>
              <a:chOff x="583933" y="4122136"/>
              <a:chExt cx="484187" cy="361950"/>
            </a:xfrm>
            <a:solidFill>
              <a:schemeClr val="bg1"/>
            </a:solidFill>
          </p:grpSpPr>
          <p:sp>
            <p:nvSpPr>
              <p:cNvPr id="131" name="Freeform 40"/>
              <p:cNvSpPr>
                <a:spLocks noEditPoints="1"/>
              </p:cNvSpPr>
              <p:nvPr>
                <p:custDataLst>
                  <p:tags r:id="rId12"/>
                </p:custDataLst>
              </p:nvPr>
            </p:nvSpPr>
            <p:spPr bwMode="auto">
              <a:xfrm>
                <a:off x="583933" y="4122136"/>
                <a:ext cx="484187" cy="361950"/>
              </a:xfrm>
              <a:custGeom>
                <a:avLst/>
                <a:gdLst>
                  <a:gd name="T0" fmla="*/ 126 w 129"/>
                  <a:gd name="T1" fmla="*/ 40 h 96"/>
                  <a:gd name="T2" fmla="*/ 106 w 129"/>
                  <a:gd name="T3" fmla="*/ 8 h 96"/>
                  <a:gd name="T4" fmla="*/ 92 w 129"/>
                  <a:gd name="T5" fmla="*/ 0 h 96"/>
                  <a:gd name="T6" fmla="*/ 16 w 129"/>
                  <a:gd name="T7" fmla="*/ 0 h 96"/>
                  <a:gd name="T8" fmla="*/ 0 w 129"/>
                  <a:gd name="T9" fmla="*/ 16 h 96"/>
                  <a:gd name="T10" fmla="*/ 0 w 129"/>
                  <a:gd name="T11" fmla="*/ 80 h 96"/>
                  <a:gd name="T12" fmla="*/ 16 w 129"/>
                  <a:gd name="T13" fmla="*/ 96 h 96"/>
                  <a:gd name="T14" fmla="*/ 92 w 129"/>
                  <a:gd name="T15" fmla="*/ 96 h 96"/>
                  <a:gd name="T16" fmla="*/ 106 w 129"/>
                  <a:gd name="T17" fmla="*/ 88 h 96"/>
                  <a:gd name="T18" fmla="*/ 126 w 129"/>
                  <a:gd name="T19" fmla="*/ 56 h 96"/>
                  <a:gd name="T20" fmla="*/ 126 w 129"/>
                  <a:gd name="T21" fmla="*/ 40 h 96"/>
                  <a:gd name="T22" fmla="*/ 119 w 129"/>
                  <a:gd name="T23" fmla="*/ 52 h 96"/>
                  <a:gd name="T24" fmla="*/ 99 w 129"/>
                  <a:gd name="T25" fmla="*/ 84 h 96"/>
                  <a:gd name="T26" fmla="*/ 92 w 129"/>
                  <a:gd name="T27" fmla="*/ 88 h 96"/>
                  <a:gd name="T28" fmla="*/ 16 w 129"/>
                  <a:gd name="T29" fmla="*/ 88 h 96"/>
                  <a:gd name="T30" fmla="*/ 8 w 129"/>
                  <a:gd name="T31" fmla="*/ 80 h 96"/>
                  <a:gd name="T32" fmla="*/ 8 w 129"/>
                  <a:gd name="T33" fmla="*/ 16 h 96"/>
                  <a:gd name="T34" fmla="*/ 16 w 129"/>
                  <a:gd name="T35" fmla="*/ 8 h 96"/>
                  <a:gd name="T36" fmla="*/ 92 w 129"/>
                  <a:gd name="T37" fmla="*/ 8 h 96"/>
                  <a:gd name="T38" fmla="*/ 99 w 129"/>
                  <a:gd name="T39" fmla="*/ 12 h 96"/>
                  <a:gd name="T40" fmla="*/ 119 w 129"/>
                  <a:gd name="T41" fmla="*/ 44 h 96"/>
                  <a:gd name="T42" fmla="*/ 119 w 129"/>
                  <a:gd name="T43" fmla="*/ 5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9" h="96">
                    <a:moveTo>
                      <a:pt x="126" y="40"/>
                    </a:moveTo>
                    <a:cubicBezTo>
                      <a:pt x="106" y="8"/>
                      <a:pt x="106" y="8"/>
                      <a:pt x="106" y="8"/>
                    </a:cubicBezTo>
                    <a:cubicBezTo>
                      <a:pt x="103" y="3"/>
                      <a:pt x="98" y="0"/>
                      <a:pt x="92" y="0"/>
                    </a:cubicBezTo>
                    <a:cubicBezTo>
                      <a:pt x="16" y="0"/>
                      <a:pt x="16" y="0"/>
                      <a:pt x="16" y="0"/>
                    </a:cubicBezTo>
                    <a:cubicBezTo>
                      <a:pt x="7" y="0"/>
                      <a:pt x="0" y="7"/>
                      <a:pt x="0" y="16"/>
                    </a:cubicBezTo>
                    <a:cubicBezTo>
                      <a:pt x="0" y="80"/>
                      <a:pt x="0" y="80"/>
                      <a:pt x="0" y="80"/>
                    </a:cubicBezTo>
                    <a:cubicBezTo>
                      <a:pt x="0" y="89"/>
                      <a:pt x="7" y="96"/>
                      <a:pt x="16" y="96"/>
                    </a:cubicBezTo>
                    <a:cubicBezTo>
                      <a:pt x="92" y="96"/>
                      <a:pt x="92" y="96"/>
                      <a:pt x="92" y="96"/>
                    </a:cubicBezTo>
                    <a:cubicBezTo>
                      <a:pt x="98" y="96"/>
                      <a:pt x="103" y="93"/>
                      <a:pt x="106" y="88"/>
                    </a:cubicBezTo>
                    <a:cubicBezTo>
                      <a:pt x="126" y="56"/>
                      <a:pt x="126" y="56"/>
                      <a:pt x="126" y="56"/>
                    </a:cubicBezTo>
                    <a:cubicBezTo>
                      <a:pt x="129" y="51"/>
                      <a:pt x="129" y="45"/>
                      <a:pt x="126" y="40"/>
                    </a:cubicBezTo>
                    <a:close/>
                    <a:moveTo>
                      <a:pt x="119" y="52"/>
                    </a:moveTo>
                    <a:cubicBezTo>
                      <a:pt x="99" y="84"/>
                      <a:pt x="99" y="84"/>
                      <a:pt x="99" y="84"/>
                    </a:cubicBezTo>
                    <a:cubicBezTo>
                      <a:pt x="97" y="87"/>
                      <a:pt x="95" y="88"/>
                      <a:pt x="92" y="88"/>
                    </a:cubicBezTo>
                    <a:cubicBezTo>
                      <a:pt x="16" y="88"/>
                      <a:pt x="16" y="88"/>
                      <a:pt x="16" y="88"/>
                    </a:cubicBezTo>
                    <a:cubicBezTo>
                      <a:pt x="12" y="88"/>
                      <a:pt x="8" y="84"/>
                      <a:pt x="8" y="80"/>
                    </a:cubicBezTo>
                    <a:cubicBezTo>
                      <a:pt x="8" y="16"/>
                      <a:pt x="8" y="16"/>
                      <a:pt x="8" y="16"/>
                    </a:cubicBezTo>
                    <a:cubicBezTo>
                      <a:pt x="8" y="12"/>
                      <a:pt x="12" y="8"/>
                      <a:pt x="16" y="8"/>
                    </a:cubicBezTo>
                    <a:cubicBezTo>
                      <a:pt x="92" y="8"/>
                      <a:pt x="92" y="8"/>
                      <a:pt x="92" y="8"/>
                    </a:cubicBezTo>
                    <a:cubicBezTo>
                      <a:pt x="95" y="8"/>
                      <a:pt x="97" y="9"/>
                      <a:pt x="99" y="12"/>
                    </a:cubicBezTo>
                    <a:cubicBezTo>
                      <a:pt x="119" y="44"/>
                      <a:pt x="119" y="44"/>
                      <a:pt x="119" y="44"/>
                    </a:cubicBezTo>
                    <a:cubicBezTo>
                      <a:pt x="120" y="46"/>
                      <a:pt x="120" y="50"/>
                      <a:pt x="119" y="5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prstClr val="black"/>
                  </a:solidFill>
                </a:endParaRPr>
              </a:p>
            </p:txBody>
          </p:sp>
          <p:sp>
            <p:nvSpPr>
              <p:cNvPr id="132" name="Freeform 41"/>
              <p:cNvSpPr>
                <a:spLocks noEditPoints="1"/>
              </p:cNvSpPr>
              <p:nvPr>
                <p:custDataLst>
                  <p:tags r:id="rId13"/>
                </p:custDataLst>
              </p:nvPr>
            </p:nvSpPr>
            <p:spPr bwMode="auto">
              <a:xfrm>
                <a:off x="883970" y="4258661"/>
                <a:ext cx="90487" cy="90488"/>
              </a:xfrm>
              <a:custGeom>
                <a:avLst/>
                <a:gdLst>
                  <a:gd name="T0" fmla="*/ 12 w 24"/>
                  <a:gd name="T1" fmla="*/ 0 h 24"/>
                  <a:gd name="T2" fmla="*/ 0 w 24"/>
                  <a:gd name="T3" fmla="*/ 12 h 24"/>
                  <a:gd name="T4" fmla="*/ 12 w 24"/>
                  <a:gd name="T5" fmla="*/ 24 h 24"/>
                  <a:gd name="T6" fmla="*/ 24 w 24"/>
                  <a:gd name="T7" fmla="*/ 12 h 24"/>
                  <a:gd name="T8" fmla="*/ 12 w 24"/>
                  <a:gd name="T9" fmla="*/ 0 h 24"/>
                  <a:gd name="T10" fmla="*/ 12 w 24"/>
                  <a:gd name="T11" fmla="*/ 20 h 24"/>
                  <a:gd name="T12" fmla="*/ 4 w 24"/>
                  <a:gd name="T13" fmla="*/ 12 h 24"/>
                  <a:gd name="T14" fmla="*/ 12 w 24"/>
                  <a:gd name="T15" fmla="*/ 4 h 24"/>
                  <a:gd name="T16" fmla="*/ 20 w 24"/>
                  <a:gd name="T17" fmla="*/ 12 h 24"/>
                  <a:gd name="T18" fmla="*/ 12 w 24"/>
                  <a:gd name="T19"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24">
                    <a:moveTo>
                      <a:pt x="12" y="0"/>
                    </a:moveTo>
                    <a:cubicBezTo>
                      <a:pt x="5" y="0"/>
                      <a:pt x="0" y="5"/>
                      <a:pt x="0" y="12"/>
                    </a:cubicBezTo>
                    <a:cubicBezTo>
                      <a:pt x="0" y="19"/>
                      <a:pt x="5" y="24"/>
                      <a:pt x="12" y="24"/>
                    </a:cubicBezTo>
                    <a:cubicBezTo>
                      <a:pt x="19" y="24"/>
                      <a:pt x="24" y="19"/>
                      <a:pt x="24" y="12"/>
                    </a:cubicBezTo>
                    <a:cubicBezTo>
                      <a:pt x="24" y="5"/>
                      <a:pt x="19" y="0"/>
                      <a:pt x="12" y="0"/>
                    </a:cubicBezTo>
                    <a:close/>
                    <a:moveTo>
                      <a:pt x="12" y="20"/>
                    </a:moveTo>
                    <a:cubicBezTo>
                      <a:pt x="8" y="20"/>
                      <a:pt x="4" y="16"/>
                      <a:pt x="4" y="12"/>
                    </a:cubicBezTo>
                    <a:cubicBezTo>
                      <a:pt x="4" y="8"/>
                      <a:pt x="8" y="4"/>
                      <a:pt x="12" y="4"/>
                    </a:cubicBezTo>
                    <a:cubicBezTo>
                      <a:pt x="16" y="4"/>
                      <a:pt x="20" y="8"/>
                      <a:pt x="20" y="12"/>
                    </a:cubicBezTo>
                    <a:cubicBezTo>
                      <a:pt x="20" y="16"/>
                      <a:pt x="16" y="20"/>
                      <a:pt x="12"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prstClr val="black"/>
                  </a:solidFill>
                </a:endParaRPr>
              </a:p>
            </p:txBody>
          </p:sp>
        </p:grpSp>
      </p:grpSp>
      <p:grpSp>
        <p:nvGrpSpPr>
          <p:cNvPr id="144" name="组合 143"/>
          <p:cNvGrpSpPr/>
          <p:nvPr/>
        </p:nvGrpSpPr>
        <p:grpSpPr>
          <a:xfrm>
            <a:off x="4649410" y="3606903"/>
            <a:ext cx="2922866" cy="2922866"/>
            <a:chOff x="4649410" y="3606903"/>
            <a:chExt cx="2922866" cy="2922866"/>
          </a:xfrm>
        </p:grpSpPr>
        <p:sp>
          <p:nvSpPr>
            <p:cNvPr id="40" name="Oval 10"/>
            <p:cNvSpPr>
              <a:spLocks noChangeArrowheads="1"/>
            </p:cNvSpPr>
            <p:nvPr>
              <p:custDataLst>
                <p:tags r:id="rId14"/>
              </p:custDataLst>
            </p:nvPr>
          </p:nvSpPr>
          <p:spPr bwMode="auto">
            <a:xfrm>
              <a:off x="4649410" y="3606903"/>
              <a:ext cx="2922866" cy="2922866"/>
            </a:xfrm>
            <a:prstGeom prst="ellipse">
              <a:avLst/>
            </a:prstGeom>
            <a:solidFill>
              <a:schemeClr val="bg1"/>
            </a:solidFill>
            <a:ln w="25400">
              <a:noFill/>
            </a:ln>
            <a:effectLst>
              <a:outerShdw blurRad="127000" dist="381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dirty="0">
                <a:solidFill>
                  <a:srgbClr val="787A93"/>
                </a:solidFill>
                <a:latin typeface="思源黑体" panose="020B0500000000000000" pitchFamily="34" charset="-122"/>
                <a:cs typeface="+mn-ea"/>
              </a:endParaRPr>
            </a:p>
          </p:txBody>
        </p:sp>
        <p:sp>
          <p:nvSpPr>
            <p:cNvPr id="91" name="椭圆 90"/>
            <p:cNvSpPr/>
            <p:nvPr>
              <p:custDataLst>
                <p:tags r:id="rId15"/>
              </p:custDataLst>
            </p:nvPr>
          </p:nvSpPr>
          <p:spPr>
            <a:xfrm>
              <a:off x="4768137" y="3725630"/>
              <a:ext cx="2685412" cy="2685412"/>
            </a:xfrm>
            <a:prstGeom prst="ellipse">
              <a:avLst/>
            </a:prstGeom>
            <a:noFill/>
            <a:ln w="25400">
              <a:solidFill>
                <a:srgbClr val="BDBFCB"/>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latin typeface="思源黑体" panose="020B0500000000000000" pitchFamily="34" charset="-122"/>
                <a:ea typeface="思源黑体" panose="020B0500000000000000" pitchFamily="34" charset="-122"/>
              </a:endParaRPr>
            </a:p>
          </p:txBody>
        </p:sp>
      </p:grpSp>
      <p:grpSp>
        <p:nvGrpSpPr>
          <p:cNvPr id="154" name="组合 153"/>
          <p:cNvGrpSpPr/>
          <p:nvPr/>
        </p:nvGrpSpPr>
        <p:grpSpPr>
          <a:xfrm>
            <a:off x="8635399" y="4690125"/>
            <a:ext cx="2967792" cy="1338687"/>
            <a:chOff x="8635399" y="4690125"/>
            <a:chExt cx="2967792" cy="1338687"/>
          </a:xfrm>
        </p:grpSpPr>
        <p:sp>
          <p:nvSpPr>
            <p:cNvPr id="103" name="文本框 102"/>
            <p:cNvSpPr txBox="1"/>
            <p:nvPr>
              <p:custDataLst>
                <p:tags r:id="rId16"/>
              </p:custDataLst>
            </p:nvPr>
          </p:nvSpPr>
          <p:spPr>
            <a:xfrm>
              <a:off x="8635399" y="4690125"/>
              <a:ext cx="1554480" cy="460375"/>
            </a:xfrm>
            <a:prstGeom prst="rect">
              <a:avLst/>
            </a:prstGeom>
            <a:noFill/>
          </p:spPr>
          <p:txBody>
            <a:bodyPr wrap="none" rtlCol="0">
              <a:spAutoFit/>
            </a:bodyPr>
            <a:lstStyle>
              <a:defPPr>
                <a:defRPr lang="zh-CN"/>
              </a:defPPr>
              <a:lvl1pPr>
                <a:defRPr sz="2800" b="1">
                  <a:gradFill>
                    <a:gsLst>
                      <a:gs pos="0">
                        <a:srgbClr val="FDBA80"/>
                      </a:gs>
                      <a:gs pos="100000">
                        <a:srgbClr val="EF6555"/>
                      </a:gs>
                    </a:gsLst>
                    <a:lin ang="5400000" scaled="1"/>
                  </a:gradFill>
                  <a:latin typeface="Kozuka Mincho Pro H" panose="02020A00000000000000" pitchFamily="18" charset="-128"/>
                  <a:ea typeface="Kozuka Mincho Pro H" panose="02020A00000000000000" pitchFamily="18" charset="-128"/>
                </a:defRPr>
              </a:lvl1pPr>
            </a:lstStyle>
            <a:p>
              <a:r>
                <a:rPr lang="zh-CN" altLang="en-US" sz="2400" spc="300" dirty="0" smtClean="0">
                  <a:solidFill>
                    <a:schemeClr val="tx1">
                      <a:lumMod val="75000"/>
                      <a:lumOff val="25000"/>
                    </a:schemeClr>
                  </a:solidFill>
                  <a:latin typeface="微软雅黑" panose="020B0503020204020204" pitchFamily="34" charset="-122"/>
                  <a:ea typeface="微软雅黑" panose="020B0503020204020204" pitchFamily="34" charset="-122"/>
                </a:rPr>
                <a:t>添加标题</a:t>
              </a:r>
              <a:endParaRPr lang="zh-CN" altLang="en-US" sz="2400" spc="3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04" name="矩形 103"/>
            <p:cNvSpPr/>
            <p:nvPr>
              <p:custDataLst>
                <p:tags r:id="rId17"/>
              </p:custDataLst>
            </p:nvPr>
          </p:nvSpPr>
          <p:spPr>
            <a:xfrm>
              <a:off x="8635399" y="5106792"/>
              <a:ext cx="2967792" cy="922020"/>
            </a:xfrm>
            <a:prstGeom prst="rect">
              <a:avLst/>
            </a:prstGeom>
          </p:spPr>
          <p:txBody>
            <a:bodyPr wrap="square">
              <a:spAutoFit/>
            </a:bodyPr>
            <a:lstStyle/>
            <a:p>
              <a:pPr>
                <a:lnSpc>
                  <a:spcPct val="150000"/>
                </a:lnSpc>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153" name="组合 152"/>
          <p:cNvGrpSpPr/>
          <p:nvPr/>
        </p:nvGrpSpPr>
        <p:grpSpPr>
          <a:xfrm>
            <a:off x="8198201" y="2978929"/>
            <a:ext cx="2967792" cy="1338687"/>
            <a:chOff x="8198201" y="2978929"/>
            <a:chExt cx="2967792" cy="1338687"/>
          </a:xfrm>
        </p:grpSpPr>
        <p:sp>
          <p:nvSpPr>
            <p:cNvPr id="105" name="文本框 104"/>
            <p:cNvSpPr txBox="1"/>
            <p:nvPr>
              <p:custDataLst>
                <p:tags r:id="rId18"/>
              </p:custDataLst>
            </p:nvPr>
          </p:nvSpPr>
          <p:spPr>
            <a:xfrm>
              <a:off x="8198201" y="2978929"/>
              <a:ext cx="1554480" cy="460375"/>
            </a:xfrm>
            <a:prstGeom prst="rect">
              <a:avLst/>
            </a:prstGeom>
            <a:noFill/>
          </p:spPr>
          <p:txBody>
            <a:bodyPr wrap="none" rtlCol="0">
              <a:spAutoFit/>
            </a:bodyPr>
            <a:lstStyle>
              <a:defPPr>
                <a:defRPr lang="zh-CN"/>
              </a:defPPr>
              <a:lvl1pPr>
                <a:defRPr sz="2800" b="1">
                  <a:gradFill>
                    <a:gsLst>
                      <a:gs pos="0">
                        <a:srgbClr val="FDBA80"/>
                      </a:gs>
                      <a:gs pos="100000">
                        <a:srgbClr val="EF6555"/>
                      </a:gs>
                    </a:gsLst>
                    <a:lin ang="5400000" scaled="1"/>
                  </a:gradFill>
                  <a:latin typeface="Kozuka Mincho Pro H" panose="02020A00000000000000" pitchFamily="18" charset="-128"/>
                  <a:ea typeface="Kozuka Mincho Pro H" panose="02020A00000000000000" pitchFamily="18" charset="-128"/>
                </a:defRPr>
              </a:lvl1pPr>
            </a:lstStyle>
            <a:p>
              <a:r>
                <a:rPr lang="zh-CN" altLang="en-US" sz="2400" spc="300" dirty="0" smtClean="0">
                  <a:solidFill>
                    <a:schemeClr val="tx1">
                      <a:lumMod val="75000"/>
                      <a:lumOff val="25000"/>
                    </a:schemeClr>
                  </a:solidFill>
                  <a:latin typeface="微软雅黑" panose="020B0503020204020204" pitchFamily="34" charset="-122"/>
                  <a:ea typeface="微软雅黑" panose="020B0503020204020204" pitchFamily="34" charset="-122"/>
                </a:rPr>
                <a:t>添加标题</a:t>
              </a:r>
              <a:endParaRPr lang="zh-CN" altLang="en-US" sz="2400" spc="3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06" name="矩形 105"/>
            <p:cNvSpPr/>
            <p:nvPr>
              <p:custDataLst>
                <p:tags r:id="rId19"/>
              </p:custDataLst>
            </p:nvPr>
          </p:nvSpPr>
          <p:spPr>
            <a:xfrm>
              <a:off x="8198201" y="3395596"/>
              <a:ext cx="2967792" cy="922020"/>
            </a:xfrm>
            <a:prstGeom prst="rect">
              <a:avLst/>
            </a:prstGeom>
          </p:spPr>
          <p:txBody>
            <a:bodyPr wrap="square">
              <a:spAutoFit/>
            </a:bodyPr>
            <a:lstStyle/>
            <a:p>
              <a:pPr>
                <a:lnSpc>
                  <a:spcPct val="150000"/>
                </a:lnSpc>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151" name="组合 150"/>
          <p:cNvGrpSpPr/>
          <p:nvPr/>
        </p:nvGrpSpPr>
        <p:grpSpPr>
          <a:xfrm>
            <a:off x="746807" y="2978929"/>
            <a:ext cx="3138170" cy="1061720"/>
            <a:chOff x="746807" y="2978929"/>
            <a:chExt cx="3138170" cy="1061720"/>
          </a:xfrm>
        </p:grpSpPr>
        <p:sp>
          <p:nvSpPr>
            <p:cNvPr id="107" name="文本框 106"/>
            <p:cNvSpPr txBox="1"/>
            <p:nvPr>
              <p:custDataLst>
                <p:tags r:id="rId20"/>
              </p:custDataLst>
            </p:nvPr>
          </p:nvSpPr>
          <p:spPr>
            <a:xfrm>
              <a:off x="2330299" y="2978929"/>
              <a:ext cx="1554480" cy="460375"/>
            </a:xfrm>
            <a:prstGeom prst="rect">
              <a:avLst/>
            </a:prstGeom>
            <a:noFill/>
          </p:spPr>
          <p:txBody>
            <a:bodyPr wrap="none" rtlCol="0">
              <a:spAutoFit/>
            </a:bodyPr>
            <a:lstStyle>
              <a:defPPr>
                <a:defRPr lang="zh-CN"/>
              </a:defPPr>
              <a:lvl1pPr>
                <a:defRPr sz="2800" b="1">
                  <a:gradFill>
                    <a:gsLst>
                      <a:gs pos="0">
                        <a:srgbClr val="FDBA80"/>
                      </a:gs>
                      <a:gs pos="100000">
                        <a:srgbClr val="EF6555"/>
                      </a:gs>
                    </a:gsLst>
                    <a:lin ang="5400000" scaled="1"/>
                  </a:gradFill>
                  <a:latin typeface="Kozuka Mincho Pro H" panose="02020A00000000000000" pitchFamily="18" charset="-128"/>
                  <a:ea typeface="Kozuka Mincho Pro H" panose="02020A00000000000000" pitchFamily="18" charset="-128"/>
                </a:defRPr>
              </a:lvl1pPr>
            </a:lstStyle>
            <a:p>
              <a:pPr algn="r"/>
              <a:r>
                <a:rPr lang="zh-CN" altLang="en-US" sz="2400" spc="300" dirty="0" smtClean="0">
                  <a:solidFill>
                    <a:schemeClr val="tx1">
                      <a:lumMod val="75000"/>
                      <a:lumOff val="25000"/>
                    </a:schemeClr>
                  </a:solidFill>
                  <a:latin typeface="微软雅黑" panose="020B0503020204020204" pitchFamily="34" charset="-122"/>
                  <a:ea typeface="微软雅黑" panose="020B0503020204020204" pitchFamily="34" charset="-122"/>
                </a:rPr>
                <a:t>添加标题</a:t>
              </a:r>
              <a:endParaRPr lang="zh-CN" altLang="en-US" sz="2400" spc="3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08" name="矩形 107"/>
            <p:cNvSpPr/>
            <p:nvPr>
              <p:custDataLst>
                <p:tags r:id="rId21"/>
              </p:custDataLst>
            </p:nvPr>
          </p:nvSpPr>
          <p:spPr>
            <a:xfrm>
              <a:off x="746807" y="3395489"/>
              <a:ext cx="3138170" cy="645160"/>
            </a:xfrm>
            <a:prstGeom prst="rect">
              <a:avLst/>
            </a:prstGeom>
          </p:spPr>
          <p:txBody>
            <a:bodyPr wrap="square">
              <a:spAutoFit/>
            </a:bodyPr>
            <a:lstStyle/>
            <a:p>
              <a:pPr algn="r">
                <a:lnSpc>
                  <a:spcPct val="150000"/>
                </a:lnSpc>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150" name="组合 149"/>
          <p:cNvGrpSpPr/>
          <p:nvPr/>
        </p:nvGrpSpPr>
        <p:grpSpPr>
          <a:xfrm>
            <a:off x="309020" y="4748713"/>
            <a:ext cx="3178175" cy="1061720"/>
            <a:chOff x="309020" y="4748713"/>
            <a:chExt cx="3178175" cy="1061720"/>
          </a:xfrm>
        </p:grpSpPr>
        <p:sp>
          <p:nvSpPr>
            <p:cNvPr id="109" name="文本框 108"/>
            <p:cNvSpPr txBox="1"/>
            <p:nvPr>
              <p:custDataLst>
                <p:tags r:id="rId22"/>
              </p:custDataLst>
            </p:nvPr>
          </p:nvSpPr>
          <p:spPr>
            <a:xfrm>
              <a:off x="1932517" y="4748713"/>
              <a:ext cx="1554480" cy="460375"/>
            </a:xfrm>
            <a:prstGeom prst="rect">
              <a:avLst/>
            </a:prstGeom>
            <a:noFill/>
          </p:spPr>
          <p:txBody>
            <a:bodyPr wrap="none" rtlCol="0">
              <a:spAutoFit/>
            </a:bodyPr>
            <a:lstStyle>
              <a:defPPr>
                <a:defRPr lang="zh-CN"/>
              </a:defPPr>
              <a:lvl1pPr>
                <a:defRPr sz="2800" b="1">
                  <a:gradFill>
                    <a:gsLst>
                      <a:gs pos="0">
                        <a:srgbClr val="FDBA80"/>
                      </a:gs>
                      <a:gs pos="100000">
                        <a:srgbClr val="EF6555"/>
                      </a:gs>
                    </a:gsLst>
                    <a:lin ang="5400000" scaled="1"/>
                  </a:gradFill>
                  <a:latin typeface="Kozuka Mincho Pro H" panose="02020A00000000000000" pitchFamily="18" charset="-128"/>
                  <a:ea typeface="Kozuka Mincho Pro H" panose="02020A00000000000000" pitchFamily="18" charset="-128"/>
                </a:defRPr>
              </a:lvl1pPr>
            </a:lstStyle>
            <a:p>
              <a:pPr algn="r"/>
              <a:r>
                <a:rPr lang="zh-CN" altLang="en-US" sz="2400" spc="300" dirty="0" smtClean="0">
                  <a:solidFill>
                    <a:schemeClr val="tx1">
                      <a:lumMod val="75000"/>
                      <a:lumOff val="25000"/>
                    </a:schemeClr>
                  </a:solidFill>
                  <a:latin typeface="微软雅黑" panose="020B0503020204020204" pitchFamily="34" charset="-122"/>
                  <a:ea typeface="微软雅黑" panose="020B0503020204020204" pitchFamily="34" charset="-122"/>
                </a:rPr>
                <a:t>添加标题</a:t>
              </a:r>
              <a:endParaRPr lang="zh-CN" altLang="en-US" sz="2400" spc="3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10" name="矩形 109"/>
            <p:cNvSpPr/>
            <p:nvPr>
              <p:custDataLst>
                <p:tags r:id="rId23"/>
              </p:custDataLst>
            </p:nvPr>
          </p:nvSpPr>
          <p:spPr>
            <a:xfrm>
              <a:off x="309020" y="5165273"/>
              <a:ext cx="3178175" cy="645160"/>
            </a:xfrm>
            <a:prstGeom prst="rect">
              <a:avLst/>
            </a:prstGeom>
          </p:spPr>
          <p:txBody>
            <a:bodyPr wrap="square">
              <a:spAutoFit/>
            </a:bodyPr>
            <a:lstStyle/>
            <a:p>
              <a:pPr algn="r">
                <a:lnSpc>
                  <a:spcPct val="150000"/>
                </a:lnSpc>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152" name="组合 151"/>
          <p:cNvGrpSpPr/>
          <p:nvPr/>
        </p:nvGrpSpPr>
        <p:grpSpPr>
          <a:xfrm>
            <a:off x="4604484" y="1467446"/>
            <a:ext cx="3438525" cy="1016635"/>
            <a:chOff x="4604484" y="1576626"/>
            <a:chExt cx="3438525" cy="1016635"/>
          </a:xfrm>
        </p:grpSpPr>
        <p:sp>
          <p:nvSpPr>
            <p:cNvPr id="111" name="文本框 110"/>
            <p:cNvSpPr txBox="1"/>
            <p:nvPr>
              <p:custDataLst>
                <p:tags r:id="rId24"/>
              </p:custDataLst>
            </p:nvPr>
          </p:nvSpPr>
          <p:spPr>
            <a:xfrm>
              <a:off x="5311140" y="1576626"/>
              <a:ext cx="1554480" cy="460375"/>
            </a:xfrm>
            <a:prstGeom prst="rect">
              <a:avLst/>
            </a:prstGeom>
            <a:noFill/>
          </p:spPr>
          <p:txBody>
            <a:bodyPr wrap="none" rtlCol="0">
              <a:spAutoFit/>
            </a:bodyPr>
            <a:lstStyle>
              <a:defPPr>
                <a:defRPr lang="zh-CN"/>
              </a:defPPr>
              <a:lvl1pPr>
                <a:defRPr sz="2800" b="1">
                  <a:gradFill>
                    <a:gsLst>
                      <a:gs pos="0">
                        <a:srgbClr val="FDBA80"/>
                      </a:gs>
                      <a:gs pos="100000">
                        <a:srgbClr val="EF6555"/>
                      </a:gs>
                    </a:gsLst>
                    <a:lin ang="5400000" scaled="1"/>
                  </a:gradFill>
                  <a:latin typeface="Kozuka Mincho Pro H" panose="02020A00000000000000" pitchFamily="18" charset="-128"/>
                  <a:ea typeface="Kozuka Mincho Pro H" panose="02020A00000000000000" pitchFamily="18" charset="-128"/>
                </a:defRPr>
              </a:lvl1pPr>
            </a:lstStyle>
            <a:p>
              <a:pPr algn="ctr"/>
              <a:r>
                <a:rPr lang="zh-CN" altLang="en-US" sz="2400" spc="300" dirty="0" smtClean="0">
                  <a:solidFill>
                    <a:schemeClr val="tx1">
                      <a:lumMod val="75000"/>
                      <a:lumOff val="25000"/>
                    </a:schemeClr>
                  </a:solidFill>
                  <a:latin typeface="微软雅黑" panose="020B0503020204020204" pitchFamily="34" charset="-122"/>
                  <a:ea typeface="微软雅黑" panose="020B0503020204020204" pitchFamily="34" charset="-122"/>
                </a:rPr>
                <a:t>添加标题</a:t>
              </a:r>
              <a:endParaRPr lang="zh-CN" altLang="en-US" sz="2400" spc="3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12" name="矩形 111"/>
            <p:cNvSpPr/>
            <p:nvPr>
              <p:custDataLst>
                <p:tags r:id="rId25"/>
              </p:custDataLst>
            </p:nvPr>
          </p:nvSpPr>
          <p:spPr>
            <a:xfrm>
              <a:off x="4604484" y="1948101"/>
              <a:ext cx="3438525" cy="645160"/>
            </a:xfrm>
            <a:prstGeom prst="rect">
              <a:avLst/>
            </a:prstGeom>
          </p:spPr>
          <p:txBody>
            <a:bodyPr wrap="square">
              <a:spAutoFit/>
            </a:bodyPr>
            <a:lstStyle/>
            <a:p>
              <a:pPr algn="ctr">
                <a:lnSpc>
                  <a:spcPct val="150000"/>
                </a:lnSpc>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sp>
        <p:nvSpPr>
          <p:cNvPr id="113" name="文本框 112"/>
          <p:cNvSpPr txBox="1"/>
          <p:nvPr>
            <p:custDataLst>
              <p:tags r:id="rId26"/>
            </p:custDataLst>
          </p:nvPr>
        </p:nvSpPr>
        <p:spPr>
          <a:xfrm>
            <a:off x="5648959" y="5452350"/>
            <a:ext cx="894080" cy="521970"/>
          </a:xfrm>
          <a:prstGeom prst="rect">
            <a:avLst/>
          </a:prstGeom>
          <a:noFill/>
        </p:spPr>
        <p:txBody>
          <a:bodyPr wrap="none" rtlCol="0">
            <a:spAutoFit/>
          </a:bodyPr>
          <a:lstStyle>
            <a:defPPr>
              <a:defRPr lang="zh-CN"/>
            </a:defPPr>
            <a:lvl1pPr>
              <a:defRPr sz="2800" b="1">
                <a:gradFill>
                  <a:gsLst>
                    <a:gs pos="0">
                      <a:srgbClr val="FDBA80"/>
                    </a:gs>
                    <a:gs pos="100000">
                      <a:srgbClr val="EF6555"/>
                    </a:gs>
                  </a:gsLst>
                  <a:lin ang="5400000" scaled="1"/>
                </a:gradFill>
                <a:latin typeface="Kozuka Mincho Pro H" panose="02020A00000000000000" pitchFamily="18" charset="-128"/>
                <a:ea typeface="Kozuka Mincho Pro H" panose="02020A00000000000000" pitchFamily="18" charset="-128"/>
              </a:defRPr>
            </a:lvl1pPr>
          </a:lstStyle>
          <a:p>
            <a:pPr algn="ct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标题</a:t>
            </a: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115" name="Group 2"/>
          <p:cNvGrpSpPr/>
          <p:nvPr/>
        </p:nvGrpSpPr>
        <p:grpSpPr>
          <a:xfrm>
            <a:off x="5796237" y="4528024"/>
            <a:ext cx="599527" cy="601506"/>
            <a:chOff x="4198938" y="2905126"/>
            <a:chExt cx="481012" cy="482600"/>
          </a:xfrm>
          <a:solidFill>
            <a:srgbClr val="1D4BA0"/>
          </a:solidFill>
        </p:grpSpPr>
        <p:sp>
          <p:nvSpPr>
            <p:cNvPr id="116" name="Freeform 57"/>
            <p:cNvSpPr>
              <a:spLocks noEditPoints="1"/>
            </p:cNvSpPr>
            <p:nvPr>
              <p:custDataLst>
                <p:tags r:id="rId27"/>
              </p:custDataLst>
            </p:nvPr>
          </p:nvSpPr>
          <p:spPr bwMode="auto">
            <a:xfrm>
              <a:off x="4198938" y="2905126"/>
              <a:ext cx="150812" cy="482600"/>
            </a:xfrm>
            <a:custGeom>
              <a:avLst/>
              <a:gdLst>
                <a:gd name="T0" fmla="*/ 32 w 40"/>
                <a:gd name="T1" fmla="*/ 24 h 128"/>
                <a:gd name="T2" fmla="*/ 32 w 40"/>
                <a:gd name="T3" fmla="*/ 12 h 128"/>
                <a:gd name="T4" fmla="*/ 20 w 40"/>
                <a:gd name="T5" fmla="*/ 0 h 128"/>
                <a:gd name="T6" fmla="*/ 8 w 40"/>
                <a:gd name="T7" fmla="*/ 12 h 128"/>
                <a:gd name="T8" fmla="*/ 8 w 40"/>
                <a:gd name="T9" fmla="*/ 24 h 128"/>
                <a:gd name="T10" fmla="*/ 0 w 40"/>
                <a:gd name="T11" fmla="*/ 40 h 128"/>
                <a:gd name="T12" fmla="*/ 8 w 40"/>
                <a:gd name="T13" fmla="*/ 56 h 128"/>
                <a:gd name="T14" fmla="*/ 8 w 40"/>
                <a:gd name="T15" fmla="*/ 116 h 128"/>
                <a:gd name="T16" fmla="*/ 20 w 40"/>
                <a:gd name="T17" fmla="*/ 128 h 128"/>
                <a:gd name="T18" fmla="*/ 32 w 40"/>
                <a:gd name="T19" fmla="*/ 116 h 128"/>
                <a:gd name="T20" fmla="*/ 32 w 40"/>
                <a:gd name="T21" fmla="*/ 56 h 128"/>
                <a:gd name="T22" fmla="*/ 40 w 40"/>
                <a:gd name="T23" fmla="*/ 40 h 128"/>
                <a:gd name="T24" fmla="*/ 32 w 40"/>
                <a:gd name="T25" fmla="*/ 24 h 128"/>
                <a:gd name="T26" fmla="*/ 16 w 40"/>
                <a:gd name="T27" fmla="*/ 12 h 128"/>
                <a:gd name="T28" fmla="*/ 20 w 40"/>
                <a:gd name="T29" fmla="*/ 8 h 128"/>
                <a:gd name="T30" fmla="*/ 24 w 40"/>
                <a:gd name="T31" fmla="*/ 12 h 128"/>
                <a:gd name="T32" fmla="*/ 24 w 40"/>
                <a:gd name="T33" fmla="*/ 20 h 128"/>
                <a:gd name="T34" fmla="*/ 20 w 40"/>
                <a:gd name="T35" fmla="*/ 20 h 128"/>
                <a:gd name="T36" fmla="*/ 16 w 40"/>
                <a:gd name="T37" fmla="*/ 20 h 128"/>
                <a:gd name="T38" fmla="*/ 16 w 40"/>
                <a:gd name="T39" fmla="*/ 12 h 128"/>
                <a:gd name="T40" fmla="*/ 24 w 40"/>
                <a:gd name="T41" fmla="*/ 116 h 128"/>
                <a:gd name="T42" fmla="*/ 20 w 40"/>
                <a:gd name="T43" fmla="*/ 120 h 128"/>
                <a:gd name="T44" fmla="*/ 16 w 40"/>
                <a:gd name="T45" fmla="*/ 116 h 128"/>
                <a:gd name="T46" fmla="*/ 16 w 40"/>
                <a:gd name="T47" fmla="*/ 60 h 128"/>
                <a:gd name="T48" fmla="*/ 20 w 40"/>
                <a:gd name="T49" fmla="*/ 60 h 128"/>
                <a:gd name="T50" fmla="*/ 24 w 40"/>
                <a:gd name="T51" fmla="*/ 60 h 128"/>
                <a:gd name="T52" fmla="*/ 24 w 40"/>
                <a:gd name="T53" fmla="*/ 116 h 128"/>
                <a:gd name="T54" fmla="*/ 31 w 40"/>
                <a:gd name="T55" fmla="*/ 43 h 128"/>
                <a:gd name="T56" fmla="*/ 31 w 40"/>
                <a:gd name="T57" fmla="*/ 44 h 128"/>
                <a:gd name="T58" fmla="*/ 30 w 40"/>
                <a:gd name="T59" fmla="*/ 47 h 128"/>
                <a:gd name="T60" fmla="*/ 30 w 40"/>
                <a:gd name="T61" fmla="*/ 47 h 128"/>
                <a:gd name="T62" fmla="*/ 27 w 40"/>
                <a:gd name="T63" fmla="*/ 50 h 128"/>
                <a:gd name="T64" fmla="*/ 27 w 40"/>
                <a:gd name="T65" fmla="*/ 50 h 128"/>
                <a:gd name="T66" fmla="*/ 24 w 40"/>
                <a:gd name="T67" fmla="*/ 51 h 128"/>
                <a:gd name="T68" fmla="*/ 20 w 40"/>
                <a:gd name="T69" fmla="*/ 52 h 128"/>
                <a:gd name="T70" fmla="*/ 16 w 40"/>
                <a:gd name="T71" fmla="*/ 51 h 128"/>
                <a:gd name="T72" fmla="*/ 13 w 40"/>
                <a:gd name="T73" fmla="*/ 50 h 128"/>
                <a:gd name="T74" fmla="*/ 13 w 40"/>
                <a:gd name="T75" fmla="*/ 50 h 128"/>
                <a:gd name="T76" fmla="*/ 10 w 40"/>
                <a:gd name="T77" fmla="*/ 47 h 128"/>
                <a:gd name="T78" fmla="*/ 10 w 40"/>
                <a:gd name="T79" fmla="*/ 47 h 128"/>
                <a:gd name="T80" fmla="*/ 9 w 40"/>
                <a:gd name="T81" fmla="*/ 44 h 128"/>
                <a:gd name="T82" fmla="*/ 9 w 40"/>
                <a:gd name="T83" fmla="*/ 43 h 128"/>
                <a:gd name="T84" fmla="*/ 8 w 40"/>
                <a:gd name="T85" fmla="*/ 40 h 128"/>
                <a:gd name="T86" fmla="*/ 9 w 40"/>
                <a:gd name="T87" fmla="*/ 37 h 128"/>
                <a:gd name="T88" fmla="*/ 9 w 40"/>
                <a:gd name="T89" fmla="*/ 36 h 128"/>
                <a:gd name="T90" fmla="*/ 10 w 40"/>
                <a:gd name="T91" fmla="*/ 33 h 128"/>
                <a:gd name="T92" fmla="*/ 10 w 40"/>
                <a:gd name="T93" fmla="*/ 33 h 128"/>
                <a:gd name="T94" fmla="*/ 13 w 40"/>
                <a:gd name="T95" fmla="*/ 30 h 128"/>
                <a:gd name="T96" fmla="*/ 13 w 40"/>
                <a:gd name="T97" fmla="*/ 30 h 128"/>
                <a:gd name="T98" fmla="*/ 16 w 40"/>
                <a:gd name="T99" fmla="*/ 29 h 128"/>
                <a:gd name="T100" fmla="*/ 20 w 40"/>
                <a:gd name="T101" fmla="*/ 28 h 128"/>
                <a:gd name="T102" fmla="*/ 24 w 40"/>
                <a:gd name="T103" fmla="*/ 29 h 128"/>
                <a:gd name="T104" fmla="*/ 27 w 40"/>
                <a:gd name="T105" fmla="*/ 30 h 128"/>
                <a:gd name="T106" fmla="*/ 27 w 40"/>
                <a:gd name="T107" fmla="*/ 30 h 128"/>
                <a:gd name="T108" fmla="*/ 30 w 40"/>
                <a:gd name="T109" fmla="*/ 33 h 128"/>
                <a:gd name="T110" fmla="*/ 30 w 40"/>
                <a:gd name="T111" fmla="*/ 33 h 128"/>
                <a:gd name="T112" fmla="*/ 31 w 40"/>
                <a:gd name="T113" fmla="*/ 36 h 128"/>
                <a:gd name="T114" fmla="*/ 31 w 40"/>
                <a:gd name="T115" fmla="*/ 37 h 128"/>
                <a:gd name="T116" fmla="*/ 32 w 40"/>
                <a:gd name="T117" fmla="*/ 40 h 128"/>
                <a:gd name="T118" fmla="*/ 31 w 40"/>
                <a:gd name="T119" fmla="*/ 43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 h="128">
                  <a:moveTo>
                    <a:pt x="32" y="24"/>
                  </a:moveTo>
                  <a:cubicBezTo>
                    <a:pt x="32" y="12"/>
                    <a:pt x="32" y="12"/>
                    <a:pt x="32" y="12"/>
                  </a:cubicBezTo>
                  <a:cubicBezTo>
                    <a:pt x="32" y="5"/>
                    <a:pt x="27" y="0"/>
                    <a:pt x="20" y="0"/>
                  </a:cubicBezTo>
                  <a:cubicBezTo>
                    <a:pt x="13" y="0"/>
                    <a:pt x="8" y="5"/>
                    <a:pt x="8" y="12"/>
                  </a:cubicBezTo>
                  <a:cubicBezTo>
                    <a:pt x="8" y="24"/>
                    <a:pt x="8" y="24"/>
                    <a:pt x="8" y="24"/>
                  </a:cubicBezTo>
                  <a:cubicBezTo>
                    <a:pt x="3" y="28"/>
                    <a:pt x="0" y="33"/>
                    <a:pt x="0" y="40"/>
                  </a:cubicBezTo>
                  <a:cubicBezTo>
                    <a:pt x="0" y="47"/>
                    <a:pt x="3" y="52"/>
                    <a:pt x="8" y="56"/>
                  </a:cubicBezTo>
                  <a:cubicBezTo>
                    <a:pt x="8" y="116"/>
                    <a:pt x="8" y="116"/>
                    <a:pt x="8" y="116"/>
                  </a:cubicBezTo>
                  <a:cubicBezTo>
                    <a:pt x="8" y="123"/>
                    <a:pt x="13" y="128"/>
                    <a:pt x="20" y="128"/>
                  </a:cubicBezTo>
                  <a:cubicBezTo>
                    <a:pt x="27" y="128"/>
                    <a:pt x="32" y="123"/>
                    <a:pt x="32" y="116"/>
                  </a:cubicBezTo>
                  <a:cubicBezTo>
                    <a:pt x="32" y="56"/>
                    <a:pt x="32" y="56"/>
                    <a:pt x="32" y="56"/>
                  </a:cubicBezTo>
                  <a:cubicBezTo>
                    <a:pt x="37" y="52"/>
                    <a:pt x="40" y="47"/>
                    <a:pt x="40" y="40"/>
                  </a:cubicBezTo>
                  <a:cubicBezTo>
                    <a:pt x="40" y="33"/>
                    <a:pt x="37" y="28"/>
                    <a:pt x="32" y="24"/>
                  </a:cubicBezTo>
                  <a:close/>
                  <a:moveTo>
                    <a:pt x="16" y="12"/>
                  </a:moveTo>
                  <a:cubicBezTo>
                    <a:pt x="16" y="10"/>
                    <a:pt x="18" y="8"/>
                    <a:pt x="20" y="8"/>
                  </a:cubicBezTo>
                  <a:cubicBezTo>
                    <a:pt x="22" y="8"/>
                    <a:pt x="24" y="10"/>
                    <a:pt x="24" y="12"/>
                  </a:cubicBezTo>
                  <a:cubicBezTo>
                    <a:pt x="24" y="20"/>
                    <a:pt x="24" y="20"/>
                    <a:pt x="24" y="20"/>
                  </a:cubicBezTo>
                  <a:cubicBezTo>
                    <a:pt x="23" y="20"/>
                    <a:pt x="21" y="20"/>
                    <a:pt x="20" y="20"/>
                  </a:cubicBezTo>
                  <a:cubicBezTo>
                    <a:pt x="19" y="20"/>
                    <a:pt x="17" y="20"/>
                    <a:pt x="16" y="20"/>
                  </a:cubicBezTo>
                  <a:lnTo>
                    <a:pt x="16" y="12"/>
                  </a:lnTo>
                  <a:close/>
                  <a:moveTo>
                    <a:pt x="24" y="116"/>
                  </a:moveTo>
                  <a:cubicBezTo>
                    <a:pt x="24" y="118"/>
                    <a:pt x="22" y="120"/>
                    <a:pt x="20" y="120"/>
                  </a:cubicBezTo>
                  <a:cubicBezTo>
                    <a:pt x="18" y="120"/>
                    <a:pt x="16" y="118"/>
                    <a:pt x="16" y="116"/>
                  </a:cubicBezTo>
                  <a:cubicBezTo>
                    <a:pt x="16" y="60"/>
                    <a:pt x="16" y="60"/>
                    <a:pt x="16" y="60"/>
                  </a:cubicBezTo>
                  <a:cubicBezTo>
                    <a:pt x="17" y="60"/>
                    <a:pt x="19" y="60"/>
                    <a:pt x="20" y="60"/>
                  </a:cubicBezTo>
                  <a:cubicBezTo>
                    <a:pt x="21" y="60"/>
                    <a:pt x="23" y="60"/>
                    <a:pt x="24" y="60"/>
                  </a:cubicBezTo>
                  <a:lnTo>
                    <a:pt x="24" y="116"/>
                  </a:lnTo>
                  <a:close/>
                  <a:moveTo>
                    <a:pt x="31" y="43"/>
                  </a:moveTo>
                  <a:cubicBezTo>
                    <a:pt x="31" y="44"/>
                    <a:pt x="31" y="44"/>
                    <a:pt x="31" y="44"/>
                  </a:cubicBezTo>
                  <a:cubicBezTo>
                    <a:pt x="31" y="45"/>
                    <a:pt x="30" y="46"/>
                    <a:pt x="30" y="47"/>
                  </a:cubicBezTo>
                  <a:cubicBezTo>
                    <a:pt x="30" y="47"/>
                    <a:pt x="30" y="47"/>
                    <a:pt x="30" y="47"/>
                  </a:cubicBezTo>
                  <a:cubicBezTo>
                    <a:pt x="29" y="48"/>
                    <a:pt x="28" y="49"/>
                    <a:pt x="27" y="50"/>
                  </a:cubicBezTo>
                  <a:cubicBezTo>
                    <a:pt x="27" y="50"/>
                    <a:pt x="27" y="50"/>
                    <a:pt x="27" y="50"/>
                  </a:cubicBezTo>
                  <a:cubicBezTo>
                    <a:pt x="26" y="50"/>
                    <a:pt x="25" y="51"/>
                    <a:pt x="24" y="51"/>
                  </a:cubicBezTo>
                  <a:cubicBezTo>
                    <a:pt x="23" y="52"/>
                    <a:pt x="21" y="52"/>
                    <a:pt x="20" y="52"/>
                  </a:cubicBezTo>
                  <a:cubicBezTo>
                    <a:pt x="19" y="52"/>
                    <a:pt x="17" y="52"/>
                    <a:pt x="16" y="51"/>
                  </a:cubicBezTo>
                  <a:cubicBezTo>
                    <a:pt x="15" y="51"/>
                    <a:pt x="14" y="50"/>
                    <a:pt x="13" y="50"/>
                  </a:cubicBezTo>
                  <a:cubicBezTo>
                    <a:pt x="13" y="50"/>
                    <a:pt x="13" y="50"/>
                    <a:pt x="13" y="50"/>
                  </a:cubicBezTo>
                  <a:cubicBezTo>
                    <a:pt x="12" y="49"/>
                    <a:pt x="11" y="48"/>
                    <a:pt x="10" y="47"/>
                  </a:cubicBezTo>
                  <a:cubicBezTo>
                    <a:pt x="10" y="47"/>
                    <a:pt x="10" y="47"/>
                    <a:pt x="10" y="47"/>
                  </a:cubicBezTo>
                  <a:cubicBezTo>
                    <a:pt x="10" y="46"/>
                    <a:pt x="9" y="45"/>
                    <a:pt x="9" y="44"/>
                  </a:cubicBezTo>
                  <a:cubicBezTo>
                    <a:pt x="9" y="44"/>
                    <a:pt x="9" y="44"/>
                    <a:pt x="9" y="43"/>
                  </a:cubicBezTo>
                  <a:cubicBezTo>
                    <a:pt x="8" y="42"/>
                    <a:pt x="8" y="41"/>
                    <a:pt x="8" y="40"/>
                  </a:cubicBezTo>
                  <a:cubicBezTo>
                    <a:pt x="8" y="39"/>
                    <a:pt x="8" y="38"/>
                    <a:pt x="9" y="37"/>
                  </a:cubicBezTo>
                  <a:cubicBezTo>
                    <a:pt x="9" y="36"/>
                    <a:pt x="9" y="36"/>
                    <a:pt x="9" y="36"/>
                  </a:cubicBezTo>
                  <a:cubicBezTo>
                    <a:pt x="9" y="35"/>
                    <a:pt x="10" y="34"/>
                    <a:pt x="10" y="33"/>
                  </a:cubicBezTo>
                  <a:cubicBezTo>
                    <a:pt x="10" y="33"/>
                    <a:pt x="10" y="33"/>
                    <a:pt x="10" y="33"/>
                  </a:cubicBezTo>
                  <a:cubicBezTo>
                    <a:pt x="11" y="32"/>
                    <a:pt x="12" y="31"/>
                    <a:pt x="13" y="30"/>
                  </a:cubicBezTo>
                  <a:cubicBezTo>
                    <a:pt x="13" y="30"/>
                    <a:pt x="13" y="30"/>
                    <a:pt x="13" y="30"/>
                  </a:cubicBezTo>
                  <a:cubicBezTo>
                    <a:pt x="14" y="30"/>
                    <a:pt x="15" y="29"/>
                    <a:pt x="16" y="29"/>
                  </a:cubicBezTo>
                  <a:cubicBezTo>
                    <a:pt x="17" y="28"/>
                    <a:pt x="19" y="28"/>
                    <a:pt x="20" y="28"/>
                  </a:cubicBezTo>
                  <a:cubicBezTo>
                    <a:pt x="21" y="28"/>
                    <a:pt x="23" y="28"/>
                    <a:pt x="24" y="29"/>
                  </a:cubicBezTo>
                  <a:cubicBezTo>
                    <a:pt x="25" y="29"/>
                    <a:pt x="26" y="30"/>
                    <a:pt x="27" y="30"/>
                  </a:cubicBezTo>
                  <a:cubicBezTo>
                    <a:pt x="27" y="30"/>
                    <a:pt x="27" y="30"/>
                    <a:pt x="27" y="30"/>
                  </a:cubicBezTo>
                  <a:cubicBezTo>
                    <a:pt x="28" y="31"/>
                    <a:pt x="29" y="32"/>
                    <a:pt x="30" y="33"/>
                  </a:cubicBezTo>
                  <a:cubicBezTo>
                    <a:pt x="30" y="33"/>
                    <a:pt x="30" y="33"/>
                    <a:pt x="30" y="33"/>
                  </a:cubicBezTo>
                  <a:cubicBezTo>
                    <a:pt x="30" y="34"/>
                    <a:pt x="31" y="35"/>
                    <a:pt x="31" y="36"/>
                  </a:cubicBezTo>
                  <a:cubicBezTo>
                    <a:pt x="31" y="36"/>
                    <a:pt x="31" y="36"/>
                    <a:pt x="31" y="37"/>
                  </a:cubicBezTo>
                  <a:cubicBezTo>
                    <a:pt x="32" y="38"/>
                    <a:pt x="32" y="39"/>
                    <a:pt x="32" y="40"/>
                  </a:cubicBezTo>
                  <a:cubicBezTo>
                    <a:pt x="32" y="41"/>
                    <a:pt x="32" y="42"/>
                    <a:pt x="31" y="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prstClr val="black"/>
                </a:solidFill>
              </a:endParaRPr>
            </a:p>
          </p:txBody>
        </p:sp>
        <p:sp>
          <p:nvSpPr>
            <p:cNvPr id="117" name="Freeform 58"/>
            <p:cNvSpPr>
              <a:spLocks noEditPoints="1"/>
            </p:cNvSpPr>
            <p:nvPr>
              <p:custDataLst>
                <p:tags r:id="rId28"/>
              </p:custDataLst>
            </p:nvPr>
          </p:nvSpPr>
          <p:spPr bwMode="auto">
            <a:xfrm>
              <a:off x="4529138" y="2905126"/>
              <a:ext cx="150812" cy="482600"/>
            </a:xfrm>
            <a:custGeom>
              <a:avLst/>
              <a:gdLst>
                <a:gd name="T0" fmla="*/ 32 w 40"/>
                <a:gd name="T1" fmla="*/ 24 h 128"/>
                <a:gd name="T2" fmla="*/ 32 w 40"/>
                <a:gd name="T3" fmla="*/ 12 h 128"/>
                <a:gd name="T4" fmla="*/ 20 w 40"/>
                <a:gd name="T5" fmla="*/ 0 h 128"/>
                <a:gd name="T6" fmla="*/ 8 w 40"/>
                <a:gd name="T7" fmla="*/ 12 h 128"/>
                <a:gd name="T8" fmla="*/ 8 w 40"/>
                <a:gd name="T9" fmla="*/ 24 h 128"/>
                <a:gd name="T10" fmla="*/ 0 w 40"/>
                <a:gd name="T11" fmla="*/ 40 h 128"/>
                <a:gd name="T12" fmla="*/ 8 w 40"/>
                <a:gd name="T13" fmla="*/ 56 h 128"/>
                <a:gd name="T14" fmla="*/ 8 w 40"/>
                <a:gd name="T15" fmla="*/ 116 h 128"/>
                <a:gd name="T16" fmla="*/ 20 w 40"/>
                <a:gd name="T17" fmla="*/ 128 h 128"/>
                <a:gd name="T18" fmla="*/ 32 w 40"/>
                <a:gd name="T19" fmla="*/ 116 h 128"/>
                <a:gd name="T20" fmla="*/ 32 w 40"/>
                <a:gd name="T21" fmla="*/ 56 h 128"/>
                <a:gd name="T22" fmla="*/ 40 w 40"/>
                <a:gd name="T23" fmla="*/ 40 h 128"/>
                <a:gd name="T24" fmla="*/ 32 w 40"/>
                <a:gd name="T25" fmla="*/ 24 h 128"/>
                <a:gd name="T26" fmla="*/ 16 w 40"/>
                <a:gd name="T27" fmla="*/ 12 h 128"/>
                <a:gd name="T28" fmla="*/ 20 w 40"/>
                <a:gd name="T29" fmla="*/ 8 h 128"/>
                <a:gd name="T30" fmla="*/ 24 w 40"/>
                <a:gd name="T31" fmla="*/ 12 h 128"/>
                <a:gd name="T32" fmla="*/ 24 w 40"/>
                <a:gd name="T33" fmla="*/ 20 h 128"/>
                <a:gd name="T34" fmla="*/ 20 w 40"/>
                <a:gd name="T35" fmla="*/ 20 h 128"/>
                <a:gd name="T36" fmla="*/ 16 w 40"/>
                <a:gd name="T37" fmla="*/ 20 h 128"/>
                <a:gd name="T38" fmla="*/ 16 w 40"/>
                <a:gd name="T39" fmla="*/ 12 h 128"/>
                <a:gd name="T40" fmla="*/ 24 w 40"/>
                <a:gd name="T41" fmla="*/ 116 h 128"/>
                <a:gd name="T42" fmla="*/ 20 w 40"/>
                <a:gd name="T43" fmla="*/ 120 h 128"/>
                <a:gd name="T44" fmla="*/ 16 w 40"/>
                <a:gd name="T45" fmla="*/ 116 h 128"/>
                <a:gd name="T46" fmla="*/ 16 w 40"/>
                <a:gd name="T47" fmla="*/ 60 h 128"/>
                <a:gd name="T48" fmla="*/ 20 w 40"/>
                <a:gd name="T49" fmla="*/ 60 h 128"/>
                <a:gd name="T50" fmla="*/ 24 w 40"/>
                <a:gd name="T51" fmla="*/ 60 h 128"/>
                <a:gd name="T52" fmla="*/ 24 w 40"/>
                <a:gd name="T53" fmla="*/ 116 h 128"/>
                <a:gd name="T54" fmla="*/ 31 w 40"/>
                <a:gd name="T55" fmla="*/ 43 h 128"/>
                <a:gd name="T56" fmla="*/ 31 w 40"/>
                <a:gd name="T57" fmla="*/ 44 h 128"/>
                <a:gd name="T58" fmla="*/ 30 w 40"/>
                <a:gd name="T59" fmla="*/ 47 h 128"/>
                <a:gd name="T60" fmla="*/ 30 w 40"/>
                <a:gd name="T61" fmla="*/ 47 h 128"/>
                <a:gd name="T62" fmla="*/ 27 w 40"/>
                <a:gd name="T63" fmla="*/ 50 h 128"/>
                <a:gd name="T64" fmla="*/ 27 w 40"/>
                <a:gd name="T65" fmla="*/ 50 h 128"/>
                <a:gd name="T66" fmla="*/ 24 w 40"/>
                <a:gd name="T67" fmla="*/ 51 h 128"/>
                <a:gd name="T68" fmla="*/ 20 w 40"/>
                <a:gd name="T69" fmla="*/ 52 h 128"/>
                <a:gd name="T70" fmla="*/ 16 w 40"/>
                <a:gd name="T71" fmla="*/ 51 h 128"/>
                <a:gd name="T72" fmla="*/ 13 w 40"/>
                <a:gd name="T73" fmla="*/ 50 h 128"/>
                <a:gd name="T74" fmla="*/ 13 w 40"/>
                <a:gd name="T75" fmla="*/ 50 h 128"/>
                <a:gd name="T76" fmla="*/ 10 w 40"/>
                <a:gd name="T77" fmla="*/ 47 h 128"/>
                <a:gd name="T78" fmla="*/ 10 w 40"/>
                <a:gd name="T79" fmla="*/ 47 h 128"/>
                <a:gd name="T80" fmla="*/ 9 w 40"/>
                <a:gd name="T81" fmla="*/ 44 h 128"/>
                <a:gd name="T82" fmla="*/ 9 w 40"/>
                <a:gd name="T83" fmla="*/ 43 h 128"/>
                <a:gd name="T84" fmla="*/ 8 w 40"/>
                <a:gd name="T85" fmla="*/ 40 h 128"/>
                <a:gd name="T86" fmla="*/ 9 w 40"/>
                <a:gd name="T87" fmla="*/ 37 h 128"/>
                <a:gd name="T88" fmla="*/ 9 w 40"/>
                <a:gd name="T89" fmla="*/ 36 h 128"/>
                <a:gd name="T90" fmla="*/ 10 w 40"/>
                <a:gd name="T91" fmla="*/ 33 h 128"/>
                <a:gd name="T92" fmla="*/ 10 w 40"/>
                <a:gd name="T93" fmla="*/ 33 h 128"/>
                <a:gd name="T94" fmla="*/ 13 w 40"/>
                <a:gd name="T95" fmla="*/ 30 h 128"/>
                <a:gd name="T96" fmla="*/ 13 w 40"/>
                <a:gd name="T97" fmla="*/ 30 h 128"/>
                <a:gd name="T98" fmla="*/ 16 w 40"/>
                <a:gd name="T99" fmla="*/ 29 h 128"/>
                <a:gd name="T100" fmla="*/ 20 w 40"/>
                <a:gd name="T101" fmla="*/ 28 h 128"/>
                <a:gd name="T102" fmla="*/ 24 w 40"/>
                <a:gd name="T103" fmla="*/ 29 h 128"/>
                <a:gd name="T104" fmla="*/ 27 w 40"/>
                <a:gd name="T105" fmla="*/ 30 h 128"/>
                <a:gd name="T106" fmla="*/ 27 w 40"/>
                <a:gd name="T107" fmla="*/ 30 h 128"/>
                <a:gd name="T108" fmla="*/ 30 w 40"/>
                <a:gd name="T109" fmla="*/ 33 h 128"/>
                <a:gd name="T110" fmla="*/ 30 w 40"/>
                <a:gd name="T111" fmla="*/ 33 h 128"/>
                <a:gd name="T112" fmla="*/ 31 w 40"/>
                <a:gd name="T113" fmla="*/ 36 h 128"/>
                <a:gd name="T114" fmla="*/ 31 w 40"/>
                <a:gd name="T115" fmla="*/ 37 h 128"/>
                <a:gd name="T116" fmla="*/ 32 w 40"/>
                <a:gd name="T117" fmla="*/ 40 h 128"/>
                <a:gd name="T118" fmla="*/ 31 w 40"/>
                <a:gd name="T119" fmla="*/ 43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 h="128">
                  <a:moveTo>
                    <a:pt x="32" y="24"/>
                  </a:moveTo>
                  <a:cubicBezTo>
                    <a:pt x="32" y="12"/>
                    <a:pt x="32" y="12"/>
                    <a:pt x="32" y="12"/>
                  </a:cubicBezTo>
                  <a:cubicBezTo>
                    <a:pt x="32" y="5"/>
                    <a:pt x="27" y="0"/>
                    <a:pt x="20" y="0"/>
                  </a:cubicBezTo>
                  <a:cubicBezTo>
                    <a:pt x="13" y="0"/>
                    <a:pt x="8" y="5"/>
                    <a:pt x="8" y="12"/>
                  </a:cubicBezTo>
                  <a:cubicBezTo>
                    <a:pt x="8" y="24"/>
                    <a:pt x="8" y="24"/>
                    <a:pt x="8" y="24"/>
                  </a:cubicBezTo>
                  <a:cubicBezTo>
                    <a:pt x="3" y="28"/>
                    <a:pt x="0" y="33"/>
                    <a:pt x="0" y="40"/>
                  </a:cubicBezTo>
                  <a:cubicBezTo>
                    <a:pt x="0" y="47"/>
                    <a:pt x="3" y="52"/>
                    <a:pt x="8" y="56"/>
                  </a:cubicBezTo>
                  <a:cubicBezTo>
                    <a:pt x="8" y="116"/>
                    <a:pt x="8" y="116"/>
                    <a:pt x="8" y="116"/>
                  </a:cubicBezTo>
                  <a:cubicBezTo>
                    <a:pt x="8" y="123"/>
                    <a:pt x="13" y="128"/>
                    <a:pt x="20" y="128"/>
                  </a:cubicBezTo>
                  <a:cubicBezTo>
                    <a:pt x="27" y="128"/>
                    <a:pt x="32" y="123"/>
                    <a:pt x="32" y="116"/>
                  </a:cubicBezTo>
                  <a:cubicBezTo>
                    <a:pt x="32" y="56"/>
                    <a:pt x="32" y="56"/>
                    <a:pt x="32" y="56"/>
                  </a:cubicBezTo>
                  <a:cubicBezTo>
                    <a:pt x="37" y="52"/>
                    <a:pt x="40" y="47"/>
                    <a:pt x="40" y="40"/>
                  </a:cubicBezTo>
                  <a:cubicBezTo>
                    <a:pt x="40" y="33"/>
                    <a:pt x="37" y="28"/>
                    <a:pt x="32" y="24"/>
                  </a:cubicBezTo>
                  <a:close/>
                  <a:moveTo>
                    <a:pt x="16" y="12"/>
                  </a:moveTo>
                  <a:cubicBezTo>
                    <a:pt x="16" y="10"/>
                    <a:pt x="18" y="8"/>
                    <a:pt x="20" y="8"/>
                  </a:cubicBezTo>
                  <a:cubicBezTo>
                    <a:pt x="22" y="8"/>
                    <a:pt x="24" y="10"/>
                    <a:pt x="24" y="12"/>
                  </a:cubicBezTo>
                  <a:cubicBezTo>
                    <a:pt x="24" y="20"/>
                    <a:pt x="24" y="20"/>
                    <a:pt x="24" y="20"/>
                  </a:cubicBezTo>
                  <a:cubicBezTo>
                    <a:pt x="23" y="20"/>
                    <a:pt x="21" y="20"/>
                    <a:pt x="20" y="20"/>
                  </a:cubicBezTo>
                  <a:cubicBezTo>
                    <a:pt x="19" y="20"/>
                    <a:pt x="17" y="20"/>
                    <a:pt x="16" y="20"/>
                  </a:cubicBezTo>
                  <a:lnTo>
                    <a:pt x="16" y="12"/>
                  </a:lnTo>
                  <a:close/>
                  <a:moveTo>
                    <a:pt x="24" y="116"/>
                  </a:moveTo>
                  <a:cubicBezTo>
                    <a:pt x="24" y="118"/>
                    <a:pt x="22" y="120"/>
                    <a:pt x="20" y="120"/>
                  </a:cubicBezTo>
                  <a:cubicBezTo>
                    <a:pt x="18" y="120"/>
                    <a:pt x="16" y="118"/>
                    <a:pt x="16" y="116"/>
                  </a:cubicBezTo>
                  <a:cubicBezTo>
                    <a:pt x="16" y="60"/>
                    <a:pt x="16" y="60"/>
                    <a:pt x="16" y="60"/>
                  </a:cubicBezTo>
                  <a:cubicBezTo>
                    <a:pt x="17" y="60"/>
                    <a:pt x="19" y="60"/>
                    <a:pt x="20" y="60"/>
                  </a:cubicBezTo>
                  <a:cubicBezTo>
                    <a:pt x="21" y="60"/>
                    <a:pt x="23" y="60"/>
                    <a:pt x="24" y="60"/>
                  </a:cubicBezTo>
                  <a:lnTo>
                    <a:pt x="24" y="116"/>
                  </a:lnTo>
                  <a:close/>
                  <a:moveTo>
                    <a:pt x="31" y="43"/>
                  </a:moveTo>
                  <a:cubicBezTo>
                    <a:pt x="31" y="44"/>
                    <a:pt x="31" y="44"/>
                    <a:pt x="31" y="44"/>
                  </a:cubicBezTo>
                  <a:cubicBezTo>
                    <a:pt x="31" y="45"/>
                    <a:pt x="30" y="46"/>
                    <a:pt x="30" y="47"/>
                  </a:cubicBezTo>
                  <a:cubicBezTo>
                    <a:pt x="30" y="47"/>
                    <a:pt x="30" y="47"/>
                    <a:pt x="30" y="47"/>
                  </a:cubicBezTo>
                  <a:cubicBezTo>
                    <a:pt x="29" y="48"/>
                    <a:pt x="28" y="49"/>
                    <a:pt x="27" y="50"/>
                  </a:cubicBezTo>
                  <a:cubicBezTo>
                    <a:pt x="27" y="50"/>
                    <a:pt x="27" y="50"/>
                    <a:pt x="27" y="50"/>
                  </a:cubicBezTo>
                  <a:cubicBezTo>
                    <a:pt x="26" y="50"/>
                    <a:pt x="25" y="51"/>
                    <a:pt x="24" y="51"/>
                  </a:cubicBezTo>
                  <a:cubicBezTo>
                    <a:pt x="23" y="52"/>
                    <a:pt x="21" y="52"/>
                    <a:pt x="20" y="52"/>
                  </a:cubicBezTo>
                  <a:cubicBezTo>
                    <a:pt x="19" y="52"/>
                    <a:pt x="17" y="52"/>
                    <a:pt x="16" y="51"/>
                  </a:cubicBezTo>
                  <a:cubicBezTo>
                    <a:pt x="15" y="51"/>
                    <a:pt x="14" y="50"/>
                    <a:pt x="13" y="50"/>
                  </a:cubicBezTo>
                  <a:cubicBezTo>
                    <a:pt x="13" y="50"/>
                    <a:pt x="13" y="50"/>
                    <a:pt x="13" y="50"/>
                  </a:cubicBezTo>
                  <a:cubicBezTo>
                    <a:pt x="12" y="49"/>
                    <a:pt x="11" y="48"/>
                    <a:pt x="10" y="47"/>
                  </a:cubicBezTo>
                  <a:cubicBezTo>
                    <a:pt x="10" y="47"/>
                    <a:pt x="10" y="47"/>
                    <a:pt x="10" y="47"/>
                  </a:cubicBezTo>
                  <a:cubicBezTo>
                    <a:pt x="10" y="46"/>
                    <a:pt x="9" y="45"/>
                    <a:pt x="9" y="44"/>
                  </a:cubicBezTo>
                  <a:cubicBezTo>
                    <a:pt x="9" y="44"/>
                    <a:pt x="9" y="44"/>
                    <a:pt x="9" y="43"/>
                  </a:cubicBezTo>
                  <a:cubicBezTo>
                    <a:pt x="8" y="42"/>
                    <a:pt x="8" y="41"/>
                    <a:pt x="8" y="40"/>
                  </a:cubicBezTo>
                  <a:cubicBezTo>
                    <a:pt x="8" y="39"/>
                    <a:pt x="8" y="38"/>
                    <a:pt x="9" y="37"/>
                  </a:cubicBezTo>
                  <a:cubicBezTo>
                    <a:pt x="9" y="36"/>
                    <a:pt x="9" y="36"/>
                    <a:pt x="9" y="36"/>
                  </a:cubicBezTo>
                  <a:cubicBezTo>
                    <a:pt x="9" y="35"/>
                    <a:pt x="10" y="34"/>
                    <a:pt x="10" y="33"/>
                  </a:cubicBezTo>
                  <a:cubicBezTo>
                    <a:pt x="10" y="33"/>
                    <a:pt x="10" y="33"/>
                    <a:pt x="10" y="33"/>
                  </a:cubicBezTo>
                  <a:cubicBezTo>
                    <a:pt x="11" y="32"/>
                    <a:pt x="12" y="31"/>
                    <a:pt x="13" y="30"/>
                  </a:cubicBezTo>
                  <a:cubicBezTo>
                    <a:pt x="13" y="30"/>
                    <a:pt x="13" y="30"/>
                    <a:pt x="13" y="30"/>
                  </a:cubicBezTo>
                  <a:cubicBezTo>
                    <a:pt x="14" y="30"/>
                    <a:pt x="15" y="29"/>
                    <a:pt x="16" y="29"/>
                  </a:cubicBezTo>
                  <a:cubicBezTo>
                    <a:pt x="17" y="28"/>
                    <a:pt x="19" y="28"/>
                    <a:pt x="20" y="28"/>
                  </a:cubicBezTo>
                  <a:cubicBezTo>
                    <a:pt x="21" y="28"/>
                    <a:pt x="23" y="28"/>
                    <a:pt x="24" y="29"/>
                  </a:cubicBezTo>
                  <a:cubicBezTo>
                    <a:pt x="25" y="29"/>
                    <a:pt x="26" y="30"/>
                    <a:pt x="27" y="30"/>
                  </a:cubicBezTo>
                  <a:cubicBezTo>
                    <a:pt x="27" y="30"/>
                    <a:pt x="27" y="30"/>
                    <a:pt x="27" y="30"/>
                  </a:cubicBezTo>
                  <a:cubicBezTo>
                    <a:pt x="28" y="31"/>
                    <a:pt x="29" y="32"/>
                    <a:pt x="30" y="33"/>
                  </a:cubicBezTo>
                  <a:cubicBezTo>
                    <a:pt x="30" y="33"/>
                    <a:pt x="30" y="33"/>
                    <a:pt x="30" y="33"/>
                  </a:cubicBezTo>
                  <a:cubicBezTo>
                    <a:pt x="30" y="34"/>
                    <a:pt x="31" y="35"/>
                    <a:pt x="31" y="36"/>
                  </a:cubicBezTo>
                  <a:cubicBezTo>
                    <a:pt x="31" y="36"/>
                    <a:pt x="31" y="36"/>
                    <a:pt x="31" y="37"/>
                  </a:cubicBezTo>
                  <a:cubicBezTo>
                    <a:pt x="32" y="38"/>
                    <a:pt x="32" y="39"/>
                    <a:pt x="32" y="40"/>
                  </a:cubicBezTo>
                  <a:cubicBezTo>
                    <a:pt x="32" y="41"/>
                    <a:pt x="32" y="42"/>
                    <a:pt x="31" y="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prstClr val="black"/>
                </a:solidFill>
              </a:endParaRPr>
            </a:p>
          </p:txBody>
        </p:sp>
        <p:sp>
          <p:nvSpPr>
            <p:cNvPr id="118" name="Freeform 59"/>
            <p:cNvSpPr>
              <a:spLocks noEditPoints="1"/>
            </p:cNvSpPr>
            <p:nvPr>
              <p:custDataLst>
                <p:tags r:id="rId29"/>
              </p:custDataLst>
            </p:nvPr>
          </p:nvSpPr>
          <p:spPr bwMode="auto">
            <a:xfrm>
              <a:off x="4364038" y="2905126"/>
              <a:ext cx="150812" cy="482600"/>
            </a:xfrm>
            <a:custGeom>
              <a:avLst/>
              <a:gdLst>
                <a:gd name="T0" fmla="*/ 32 w 40"/>
                <a:gd name="T1" fmla="*/ 72 h 128"/>
                <a:gd name="T2" fmla="*/ 32 w 40"/>
                <a:gd name="T3" fmla="*/ 12 h 128"/>
                <a:gd name="T4" fmla="*/ 20 w 40"/>
                <a:gd name="T5" fmla="*/ 0 h 128"/>
                <a:gd name="T6" fmla="*/ 8 w 40"/>
                <a:gd name="T7" fmla="*/ 12 h 128"/>
                <a:gd name="T8" fmla="*/ 8 w 40"/>
                <a:gd name="T9" fmla="*/ 72 h 128"/>
                <a:gd name="T10" fmla="*/ 0 w 40"/>
                <a:gd name="T11" fmla="*/ 88 h 128"/>
                <a:gd name="T12" fmla="*/ 8 w 40"/>
                <a:gd name="T13" fmla="*/ 104 h 128"/>
                <a:gd name="T14" fmla="*/ 8 w 40"/>
                <a:gd name="T15" fmla="*/ 116 h 128"/>
                <a:gd name="T16" fmla="*/ 20 w 40"/>
                <a:gd name="T17" fmla="*/ 128 h 128"/>
                <a:gd name="T18" fmla="*/ 32 w 40"/>
                <a:gd name="T19" fmla="*/ 116 h 128"/>
                <a:gd name="T20" fmla="*/ 32 w 40"/>
                <a:gd name="T21" fmla="*/ 104 h 128"/>
                <a:gd name="T22" fmla="*/ 40 w 40"/>
                <a:gd name="T23" fmla="*/ 88 h 128"/>
                <a:gd name="T24" fmla="*/ 32 w 40"/>
                <a:gd name="T25" fmla="*/ 72 h 128"/>
                <a:gd name="T26" fmla="*/ 16 w 40"/>
                <a:gd name="T27" fmla="*/ 12 h 128"/>
                <a:gd name="T28" fmla="*/ 20 w 40"/>
                <a:gd name="T29" fmla="*/ 8 h 128"/>
                <a:gd name="T30" fmla="*/ 24 w 40"/>
                <a:gd name="T31" fmla="*/ 12 h 128"/>
                <a:gd name="T32" fmla="*/ 24 w 40"/>
                <a:gd name="T33" fmla="*/ 68 h 128"/>
                <a:gd name="T34" fmla="*/ 20 w 40"/>
                <a:gd name="T35" fmla="*/ 68 h 128"/>
                <a:gd name="T36" fmla="*/ 16 w 40"/>
                <a:gd name="T37" fmla="*/ 68 h 128"/>
                <a:gd name="T38" fmla="*/ 16 w 40"/>
                <a:gd name="T39" fmla="*/ 12 h 128"/>
                <a:gd name="T40" fmla="*/ 24 w 40"/>
                <a:gd name="T41" fmla="*/ 116 h 128"/>
                <a:gd name="T42" fmla="*/ 20 w 40"/>
                <a:gd name="T43" fmla="*/ 120 h 128"/>
                <a:gd name="T44" fmla="*/ 16 w 40"/>
                <a:gd name="T45" fmla="*/ 116 h 128"/>
                <a:gd name="T46" fmla="*/ 16 w 40"/>
                <a:gd name="T47" fmla="*/ 108 h 128"/>
                <a:gd name="T48" fmla="*/ 20 w 40"/>
                <a:gd name="T49" fmla="*/ 108 h 128"/>
                <a:gd name="T50" fmla="*/ 24 w 40"/>
                <a:gd name="T51" fmla="*/ 108 h 128"/>
                <a:gd name="T52" fmla="*/ 24 w 40"/>
                <a:gd name="T53" fmla="*/ 116 h 128"/>
                <a:gd name="T54" fmla="*/ 31 w 40"/>
                <a:gd name="T55" fmla="*/ 91 h 128"/>
                <a:gd name="T56" fmla="*/ 31 w 40"/>
                <a:gd name="T57" fmla="*/ 92 h 128"/>
                <a:gd name="T58" fmla="*/ 30 w 40"/>
                <a:gd name="T59" fmla="*/ 95 h 128"/>
                <a:gd name="T60" fmla="*/ 30 w 40"/>
                <a:gd name="T61" fmla="*/ 95 h 128"/>
                <a:gd name="T62" fmla="*/ 27 w 40"/>
                <a:gd name="T63" fmla="*/ 98 h 128"/>
                <a:gd name="T64" fmla="*/ 27 w 40"/>
                <a:gd name="T65" fmla="*/ 98 h 128"/>
                <a:gd name="T66" fmla="*/ 24 w 40"/>
                <a:gd name="T67" fmla="*/ 99 h 128"/>
                <a:gd name="T68" fmla="*/ 20 w 40"/>
                <a:gd name="T69" fmla="*/ 100 h 128"/>
                <a:gd name="T70" fmla="*/ 16 w 40"/>
                <a:gd name="T71" fmla="*/ 99 h 128"/>
                <a:gd name="T72" fmla="*/ 13 w 40"/>
                <a:gd name="T73" fmla="*/ 98 h 128"/>
                <a:gd name="T74" fmla="*/ 13 w 40"/>
                <a:gd name="T75" fmla="*/ 98 h 128"/>
                <a:gd name="T76" fmla="*/ 10 w 40"/>
                <a:gd name="T77" fmla="*/ 95 h 128"/>
                <a:gd name="T78" fmla="*/ 10 w 40"/>
                <a:gd name="T79" fmla="*/ 95 h 128"/>
                <a:gd name="T80" fmla="*/ 9 w 40"/>
                <a:gd name="T81" fmla="*/ 92 h 128"/>
                <a:gd name="T82" fmla="*/ 9 w 40"/>
                <a:gd name="T83" fmla="*/ 91 h 128"/>
                <a:gd name="T84" fmla="*/ 8 w 40"/>
                <a:gd name="T85" fmla="*/ 88 h 128"/>
                <a:gd name="T86" fmla="*/ 9 w 40"/>
                <a:gd name="T87" fmla="*/ 85 h 128"/>
                <a:gd name="T88" fmla="*/ 9 w 40"/>
                <a:gd name="T89" fmla="*/ 84 h 128"/>
                <a:gd name="T90" fmla="*/ 10 w 40"/>
                <a:gd name="T91" fmla="*/ 81 h 128"/>
                <a:gd name="T92" fmla="*/ 10 w 40"/>
                <a:gd name="T93" fmla="*/ 81 h 128"/>
                <a:gd name="T94" fmla="*/ 13 w 40"/>
                <a:gd name="T95" fmla="*/ 78 h 128"/>
                <a:gd name="T96" fmla="*/ 13 w 40"/>
                <a:gd name="T97" fmla="*/ 78 h 128"/>
                <a:gd name="T98" fmla="*/ 16 w 40"/>
                <a:gd name="T99" fmla="*/ 77 h 128"/>
                <a:gd name="T100" fmla="*/ 20 w 40"/>
                <a:gd name="T101" fmla="*/ 76 h 128"/>
                <a:gd name="T102" fmla="*/ 24 w 40"/>
                <a:gd name="T103" fmla="*/ 77 h 128"/>
                <a:gd name="T104" fmla="*/ 27 w 40"/>
                <a:gd name="T105" fmla="*/ 78 h 128"/>
                <a:gd name="T106" fmla="*/ 27 w 40"/>
                <a:gd name="T107" fmla="*/ 78 h 128"/>
                <a:gd name="T108" fmla="*/ 30 w 40"/>
                <a:gd name="T109" fmla="*/ 81 h 128"/>
                <a:gd name="T110" fmla="*/ 30 w 40"/>
                <a:gd name="T111" fmla="*/ 81 h 128"/>
                <a:gd name="T112" fmla="*/ 31 w 40"/>
                <a:gd name="T113" fmla="*/ 84 h 128"/>
                <a:gd name="T114" fmla="*/ 31 w 40"/>
                <a:gd name="T115" fmla="*/ 85 h 128"/>
                <a:gd name="T116" fmla="*/ 32 w 40"/>
                <a:gd name="T117" fmla="*/ 88 h 128"/>
                <a:gd name="T118" fmla="*/ 31 w 40"/>
                <a:gd name="T119" fmla="*/ 9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 h="128">
                  <a:moveTo>
                    <a:pt x="32" y="72"/>
                  </a:moveTo>
                  <a:cubicBezTo>
                    <a:pt x="32" y="12"/>
                    <a:pt x="32" y="12"/>
                    <a:pt x="32" y="12"/>
                  </a:cubicBezTo>
                  <a:cubicBezTo>
                    <a:pt x="32" y="5"/>
                    <a:pt x="27" y="0"/>
                    <a:pt x="20" y="0"/>
                  </a:cubicBezTo>
                  <a:cubicBezTo>
                    <a:pt x="13" y="0"/>
                    <a:pt x="8" y="5"/>
                    <a:pt x="8" y="12"/>
                  </a:cubicBezTo>
                  <a:cubicBezTo>
                    <a:pt x="8" y="72"/>
                    <a:pt x="8" y="72"/>
                    <a:pt x="8" y="72"/>
                  </a:cubicBezTo>
                  <a:cubicBezTo>
                    <a:pt x="3" y="76"/>
                    <a:pt x="0" y="81"/>
                    <a:pt x="0" y="88"/>
                  </a:cubicBezTo>
                  <a:cubicBezTo>
                    <a:pt x="0" y="95"/>
                    <a:pt x="3" y="100"/>
                    <a:pt x="8" y="104"/>
                  </a:cubicBezTo>
                  <a:cubicBezTo>
                    <a:pt x="8" y="116"/>
                    <a:pt x="8" y="116"/>
                    <a:pt x="8" y="116"/>
                  </a:cubicBezTo>
                  <a:cubicBezTo>
                    <a:pt x="8" y="123"/>
                    <a:pt x="13" y="128"/>
                    <a:pt x="20" y="128"/>
                  </a:cubicBezTo>
                  <a:cubicBezTo>
                    <a:pt x="27" y="128"/>
                    <a:pt x="32" y="123"/>
                    <a:pt x="32" y="116"/>
                  </a:cubicBezTo>
                  <a:cubicBezTo>
                    <a:pt x="32" y="104"/>
                    <a:pt x="32" y="104"/>
                    <a:pt x="32" y="104"/>
                  </a:cubicBezTo>
                  <a:cubicBezTo>
                    <a:pt x="37" y="100"/>
                    <a:pt x="40" y="95"/>
                    <a:pt x="40" y="88"/>
                  </a:cubicBezTo>
                  <a:cubicBezTo>
                    <a:pt x="40" y="81"/>
                    <a:pt x="37" y="76"/>
                    <a:pt x="32" y="72"/>
                  </a:cubicBezTo>
                  <a:close/>
                  <a:moveTo>
                    <a:pt x="16" y="12"/>
                  </a:moveTo>
                  <a:cubicBezTo>
                    <a:pt x="16" y="10"/>
                    <a:pt x="18" y="8"/>
                    <a:pt x="20" y="8"/>
                  </a:cubicBezTo>
                  <a:cubicBezTo>
                    <a:pt x="22" y="8"/>
                    <a:pt x="24" y="10"/>
                    <a:pt x="24" y="12"/>
                  </a:cubicBezTo>
                  <a:cubicBezTo>
                    <a:pt x="24" y="68"/>
                    <a:pt x="24" y="68"/>
                    <a:pt x="24" y="68"/>
                  </a:cubicBezTo>
                  <a:cubicBezTo>
                    <a:pt x="23" y="68"/>
                    <a:pt x="21" y="68"/>
                    <a:pt x="20" y="68"/>
                  </a:cubicBezTo>
                  <a:cubicBezTo>
                    <a:pt x="19" y="68"/>
                    <a:pt x="17" y="68"/>
                    <a:pt x="16" y="68"/>
                  </a:cubicBezTo>
                  <a:lnTo>
                    <a:pt x="16" y="12"/>
                  </a:lnTo>
                  <a:close/>
                  <a:moveTo>
                    <a:pt x="24" y="116"/>
                  </a:moveTo>
                  <a:cubicBezTo>
                    <a:pt x="24" y="118"/>
                    <a:pt x="22" y="120"/>
                    <a:pt x="20" y="120"/>
                  </a:cubicBezTo>
                  <a:cubicBezTo>
                    <a:pt x="18" y="120"/>
                    <a:pt x="16" y="118"/>
                    <a:pt x="16" y="116"/>
                  </a:cubicBezTo>
                  <a:cubicBezTo>
                    <a:pt x="16" y="108"/>
                    <a:pt x="16" y="108"/>
                    <a:pt x="16" y="108"/>
                  </a:cubicBezTo>
                  <a:cubicBezTo>
                    <a:pt x="17" y="108"/>
                    <a:pt x="19" y="108"/>
                    <a:pt x="20" y="108"/>
                  </a:cubicBezTo>
                  <a:cubicBezTo>
                    <a:pt x="21" y="108"/>
                    <a:pt x="23" y="108"/>
                    <a:pt x="24" y="108"/>
                  </a:cubicBezTo>
                  <a:lnTo>
                    <a:pt x="24" y="116"/>
                  </a:lnTo>
                  <a:close/>
                  <a:moveTo>
                    <a:pt x="31" y="91"/>
                  </a:moveTo>
                  <a:cubicBezTo>
                    <a:pt x="31" y="92"/>
                    <a:pt x="31" y="92"/>
                    <a:pt x="31" y="92"/>
                  </a:cubicBezTo>
                  <a:cubicBezTo>
                    <a:pt x="31" y="93"/>
                    <a:pt x="30" y="94"/>
                    <a:pt x="30" y="95"/>
                  </a:cubicBezTo>
                  <a:cubicBezTo>
                    <a:pt x="30" y="95"/>
                    <a:pt x="30" y="95"/>
                    <a:pt x="30" y="95"/>
                  </a:cubicBezTo>
                  <a:cubicBezTo>
                    <a:pt x="29" y="96"/>
                    <a:pt x="28" y="97"/>
                    <a:pt x="27" y="98"/>
                  </a:cubicBezTo>
                  <a:cubicBezTo>
                    <a:pt x="27" y="98"/>
                    <a:pt x="27" y="98"/>
                    <a:pt x="27" y="98"/>
                  </a:cubicBezTo>
                  <a:cubicBezTo>
                    <a:pt x="26" y="98"/>
                    <a:pt x="25" y="99"/>
                    <a:pt x="24" y="99"/>
                  </a:cubicBezTo>
                  <a:cubicBezTo>
                    <a:pt x="23" y="100"/>
                    <a:pt x="21" y="100"/>
                    <a:pt x="20" y="100"/>
                  </a:cubicBezTo>
                  <a:cubicBezTo>
                    <a:pt x="19" y="100"/>
                    <a:pt x="17" y="100"/>
                    <a:pt x="16" y="99"/>
                  </a:cubicBezTo>
                  <a:cubicBezTo>
                    <a:pt x="15" y="99"/>
                    <a:pt x="14" y="98"/>
                    <a:pt x="13" y="98"/>
                  </a:cubicBezTo>
                  <a:cubicBezTo>
                    <a:pt x="13" y="98"/>
                    <a:pt x="13" y="98"/>
                    <a:pt x="13" y="98"/>
                  </a:cubicBezTo>
                  <a:cubicBezTo>
                    <a:pt x="12" y="97"/>
                    <a:pt x="11" y="96"/>
                    <a:pt x="10" y="95"/>
                  </a:cubicBezTo>
                  <a:cubicBezTo>
                    <a:pt x="10" y="95"/>
                    <a:pt x="10" y="95"/>
                    <a:pt x="10" y="95"/>
                  </a:cubicBezTo>
                  <a:cubicBezTo>
                    <a:pt x="10" y="94"/>
                    <a:pt x="9" y="93"/>
                    <a:pt x="9" y="92"/>
                  </a:cubicBezTo>
                  <a:cubicBezTo>
                    <a:pt x="9" y="92"/>
                    <a:pt x="9" y="92"/>
                    <a:pt x="9" y="91"/>
                  </a:cubicBezTo>
                  <a:cubicBezTo>
                    <a:pt x="8" y="90"/>
                    <a:pt x="8" y="89"/>
                    <a:pt x="8" y="88"/>
                  </a:cubicBezTo>
                  <a:cubicBezTo>
                    <a:pt x="8" y="87"/>
                    <a:pt x="8" y="86"/>
                    <a:pt x="9" y="85"/>
                  </a:cubicBezTo>
                  <a:cubicBezTo>
                    <a:pt x="9" y="84"/>
                    <a:pt x="9" y="84"/>
                    <a:pt x="9" y="84"/>
                  </a:cubicBezTo>
                  <a:cubicBezTo>
                    <a:pt x="9" y="83"/>
                    <a:pt x="10" y="82"/>
                    <a:pt x="10" y="81"/>
                  </a:cubicBezTo>
                  <a:cubicBezTo>
                    <a:pt x="10" y="81"/>
                    <a:pt x="10" y="81"/>
                    <a:pt x="10" y="81"/>
                  </a:cubicBezTo>
                  <a:cubicBezTo>
                    <a:pt x="11" y="80"/>
                    <a:pt x="12" y="79"/>
                    <a:pt x="13" y="78"/>
                  </a:cubicBezTo>
                  <a:cubicBezTo>
                    <a:pt x="13" y="78"/>
                    <a:pt x="13" y="78"/>
                    <a:pt x="13" y="78"/>
                  </a:cubicBezTo>
                  <a:cubicBezTo>
                    <a:pt x="14" y="78"/>
                    <a:pt x="15" y="77"/>
                    <a:pt x="16" y="77"/>
                  </a:cubicBezTo>
                  <a:cubicBezTo>
                    <a:pt x="17" y="76"/>
                    <a:pt x="19" y="76"/>
                    <a:pt x="20" y="76"/>
                  </a:cubicBezTo>
                  <a:cubicBezTo>
                    <a:pt x="21" y="76"/>
                    <a:pt x="23" y="76"/>
                    <a:pt x="24" y="77"/>
                  </a:cubicBezTo>
                  <a:cubicBezTo>
                    <a:pt x="25" y="77"/>
                    <a:pt x="26" y="78"/>
                    <a:pt x="27" y="78"/>
                  </a:cubicBezTo>
                  <a:cubicBezTo>
                    <a:pt x="27" y="78"/>
                    <a:pt x="27" y="78"/>
                    <a:pt x="27" y="78"/>
                  </a:cubicBezTo>
                  <a:cubicBezTo>
                    <a:pt x="28" y="79"/>
                    <a:pt x="29" y="80"/>
                    <a:pt x="30" y="81"/>
                  </a:cubicBezTo>
                  <a:cubicBezTo>
                    <a:pt x="30" y="81"/>
                    <a:pt x="30" y="81"/>
                    <a:pt x="30" y="81"/>
                  </a:cubicBezTo>
                  <a:cubicBezTo>
                    <a:pt x="30" y="82"/>
                    <a:pt x="31" y="83"/>
                    <a:pt x="31" y="84"/>
                  </a:cubicBezTo>
                  <a:cubicBezTo>
                    <a:pt x="31" y="84"/>
                    <a:pt x="31" y="84"/>
                    <a:pt x="31" y="85"/>
                  </a:cubicBezTo>
                  <a:cubicBezTo>
                    <a:pt x="32" y="86"/>
                    <a:pt x="32" y="87"/>
                    <a:pt x="32" y="88"/>
                  </a:cubicBezTo>
                  <a:cubicBezTo>
                    <a:pt x="32" y="89"/>
                    <a:pt x="32" y="90"/>
                    <a:pt x="31" y="9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prstClr val="black"/>
                </a:solidFill>
              </a:endParaRPr>
            </a:p>
          </p:txBody>
        </p:sp>
      </p:grpSp>
    </p:spTree>
  </p:cSld>
  <p:clrMapOvr>
    <a:masterClrMapping/>
  </p:clrMapOvr>
  <p:transition advClick="0" advTm="0"/>
  <p:timing>
    <p:tnLst>
      <p:par>
        <p:cTn id="1" dur="indefinite" restart="never" nodeType="tmRoot"/>
      </p:par>
    </p:tnLst>
    <p:bldLst>
      <p:bldP spid="11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 name="组合 41"/>
          <p:cNvGrpSpPr/>
          <p:nvPr/>
        </p:nvGrpSpPr>
        <p:grpSpPr>
          <a:xfrm>
            <a:off x="1688629" y="241714"/>
            <a:ext cx="4175449" cy="598333"/>
            <a:chOff x="1688629" y="241714"/>
            <a:chExt cx="4175449" cy="598333"/>
          </a:xfrm>
        </p:grpSpPr>
        <p:sp>
          <p:nvSpPr>
            <p:cNvPr id="43" name="矩形 42"/>
            <p:cNvSpPr/>
            <p:nvPr/>
          </p:nvSpPr>
          <p:spPr>
            <a:xfrm>
              <a:off x="1688629" y="241714"/>
              <a:ext cx="3180080" cy="521970"/>
            </a:xfrm>
            <a:prstGeom prst="rect">
              <a:avLst/>
            </a:prstGeom>
          </p:spPr>
          <p:txBody>
            <a:bodyPr wrap="none">
              <a:spAutoFit/>
            </a:bodyPr>
            <a:lstStyle/>
            <a:p>
              <a:pPr algn="l" defTabSz="342900"/>
              <a:r>
                <a:rPr lang="zh-CN" altLang="en-US" sz="2800" b="1" spc="300" dirty="0" smtClean="0">
                  <a:solidFill>
                    <a:schemeClr val="tx1">
                      <a:lumMod val="85000"/>
                      <a:lumOff val="15000"/>
                    </a:schemeClr>
                  </a:solidFill>
                  <a:effectLst>
                    <a:outerShdw blurRad="25400" dist="25400" dir="2700000" algn="tl">
                      <a:srgbClr val="000000">
                        <a:alpha val="25000"/>
                      </a:srgbClr>
                    </a:outerShdw>
                  </a:effectLst>
                  <a:latin typeface="微软雅黑" panose="020B0503020204020204" pitchFamily="34" charset="-122"/>
                  <a:ea typeface="微软雅黑" panose="020B0503020204020204" pitchFamily="34" charset="-122"/>
                </a:rPr>
                <a:t>202</a:t>
              </a:r>
              <a:r>
                <a:rPr lang="en-US" altLang="zh-CN" sz="2800" b="1" spc="300" dirty="0" smtClean="0">
                  <a:solidFill>
                    <a:schemeClr val="tx1">
                      <a:lumMod val="85000"/>
                      <a:lumOff val="15000"/>
                    </a:schemeClr>
                  </a:solidFill>
                  <a:effectLst>
                    <a:outerShdw blurRad="25400" dist="25400" dir="2700000" algn="tl">
                      <a:srgbClr val="000000">
                        <a:alpha val="25000"/>
                      </a:srgbClr>
                    </a:outerShdw>
                  </a:effectLst>
                  <a:latin typeface="微软雅黑" panose="020B0503020204020204" pitchFamily="34" charset="-122"/>
                  <a:ea typeface="微软雅黑" panose="020B0503020204020204" pitchFamily="34" charset="-122"/>
                </a:rPr>
                <a:t>4</a:t>
              </a:r>
              <a:r>
                <a:rPr lang="zh-CN" altLang="en-US" sz="2800" b="1" spc="300" dirty="0" smtClean="0">
                  <a:solidFill>
                    <a:schemeClr val="tx1">
                      <a:lumMod val="85000"/>
                      <a:lumOff val="15000"/>
                    </a:schemeClr>
                  </a:solidFill>
                  <a:effectLst>
                    <a:outerShdw blurRad="25400" dist="25400" dir="2700000" algn="tl">
                      <a:srgbClr val="000000">
                        <a:alpha val="25000"/>
                      </a:srgbClr>
                    </a:outerShdw>
                  </a:effectLst>
                  <a:latin typeface="微软雅黑" panose="020B0503020204020204" pitchFamily="34" charset="-122"/>
                  <a:ea typeface="微软雅黑" panose="020B0503020204020204" pitchFamily="34" charset="-122"/>
                </a:rPr>
                <a:t>年工作计划</a:t>
              </a:r>
              <a:endParaRPr lang="zh-CN" altLang="en-US" sz="2800" b="1" spc="300" dirty="0" smtClean="0">
                <a:solidFill>
                  <a:schemeClr val="tx1">
                    <a:lumMod val="85000"/>
                    <a:lumOff val="15000"/>
                  </a:schemeClr>
                </a:solidFill>
                <a:effectLst>
                  <a:outerShdw blurRad="25400" dist="25400" dir="2700000" algn="tl">
                    <a:srgbClr val="000000">
                      <a:alpha val="25000"/>
                    </a:srgbClr>
                  </a:outerShdw>
                </a:effectLst>
                <a:latin typeface="微软雅黑" panose="020B0503020204020204" pitchFamily="34" charset="-122"/>
                <a:ea typeface="微软雅黑" panose="020B0503020204020204" pitchFamily="34" charset="-122"/>
              </a:endParaRPr>
            </a:p>
          </p:txBody>
        </p:sp>
        <p:sp>
          <p:nvSpPr>
            <p:cNvPr id="44" name="矩形 43"/>
            <p:cNvSpPr/>
            <p:nvPr/>
          </p:nvSpPr>
          <p:spPr>
            <a:xfrm>
              <a:off x="4868398" y="502862"/>
              <a:ext cx="995680" cy="337185"/>
            </a:xfrm>
            <a:prstGeom prst="rect">
              <a:avLst/>
            </a:prstGeom>
          </p:spPr>
          <p:txBody>
            <a:bodyPr wrap="none">
              <a:spAutoFit/>
            </a:bodyPr>
            <a:lstStyle/>
            <a:p>
              <a:pPr algn="l"/>
              <a:r>
                <a:rPr lang="en-US" altLang="zh-CN" sz="1600" dirty="0" smtClean="0">
                  <a:solidFill>
                    <a:schemeClr val="bg1">
                      <a:lumMod val="65000"/>
                    </a:schemeClr>
                  </a:solidFill>
                  <a:latin typeface="微软雅黑" panose="020B0503020204020204" pitchFamily="34" charset="-122"/>
                  <a:ea typeface="微软雅黑" panose="020B0503020204020204" pitchFamily="34" charset="-122"/>
                  <a:cs typeface="Arial" panose="020B0604020202020204" pitchFamily="34" charset="0"/>
                  <a:sym typeface="+mn-lt"/>
                </a:rPr>
                <a:t>工作</a:t>
              </a:r>
              <a:r>
                <a:rPr lang="zh-CN" altLang="en-US" sz="1600" dirty="0" smtClean="0">
                  <a:solidFill>
                    <a:schemeClr val="bg1">
                      <a:lumMod val="65000"/>
                    </a:schemeClr>
                  </a:solidFill>
                  <a:latin typeface="微软雅黑" panose="020B0503020204020204" pitchFamily="34" charset="-122"/>
                  <a:ea typeface="微软雅黑" panose="020B0503020204020204" pitchFamily="34" charset="-122"/>
                  <a:cs typeface="Arial" panose="020B0604020202020204" pitchFamily="34" charset="0"/>
                  <a:sym typeface="+mn-lt"/>
                </a:rPr>
                <a:t>计划</a:t>
              </a:r>
              <a:endParaRPr lang="zh-CN" altLang="en-US" sz="1600" dirty="0" smtClean="0">
                <a:solidFill>
                  <a:schemeClr val="bg1">
                    <a:lumMod val="65000"/>
                  </a:schemeClr>
                </a:solidFill>
                <a:latin typeface="微软雅黑" panose="020B0503020204020204" pitchFamily="34" charset="-122"/>
                <a:ea typeface="微软雅黑" panose="020B0503020204020204" pitchFamily="34" charset="-122"/>
                <a:cs typeface="Arial" panose="020B0604020202020204" pitchFamily="34" charset="0"/>
                <a:sym typeface="+mn-lt"/>
              </a:endParaRPr>
            </a:p>
          </p:txBody>
        </p:sp>
      </p:grpSp>
      <p:grpSp>
        <p:nvGrpSpPr>
          <p:cNvPr id="12" name="组合 11"/>
          <p:cNvGrpSpPr/>
          <p:nvPr/>
        </p:nvGrpSpPr>
        <p:grpSpPr>
          <a:xfrm>
            <a:off x="454025" y="1416685"/>
            <a:ext cx="11283950" cy="4123328"/>
            <a:chOff x="1117" y="2189"/>
            <a:chExt cx="12259" cy="4480"/>
          </a:xfrm>
        </p:grpSpPr>
        <p:sp>
          <p:nvSpPr>
            <p:cNvPr id="22" name="矩形 21"/>
            <p:cNvSpPr/>
            <p:nvPr>
              <p:custDataLst>
                <p:tags r:id="rId1"/>
              </p:custDataLst>
            </p:nvPr>
          </p:nvSpPr>
          <p:spPr>
            <a:xfrm flipH="1">
              <a:off x="9263" y="2447"/>
              <a:ext cx="4113" cy="1228"/>
            </a:xfrm>
            <a:prstGeom prst="rect">
              <a:avLst/>
            </a:prstGeom>
          </p:spPr>
          <p:txBody>
            <a:bodyPr wrap="square" lIns="68580" tIns="34290" rIns="68580" bIns="34290">
              <a:spAutoFit/>
            </a:bodyPr>
            <a:p>
              <a:pPr>
                <a:lnSpc>
                  <a:spcPct val="150000"/>
                </a:lnSpc>
              </a:pP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标题</a:t>
              </a:r>
              <a:r>
                <a:rPr lang="en-US" altLang="zh-CN" b="1"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2</a:t>
              </a:r>
              <a:endParaRPr lang="en-US" altLang="zh-CN" b="1"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algn="l">
                <a:lnSpc>
                  <a:spcPct val="150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您的内容打在这里，或者通过复制您的文本后，在此框中选择粘贴，并选择只保留文字</a:t>
              </a:r>
              <a:endPar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23" name="矩形 22"/>
            <p:cNvSpPr/>
            <p:nvPr>
              <p:custDataLst>
                <p:tags r:id="rId2"/>
              </p:custDataLst>
            </p:nvPr>
          </p:nvSpPr>
          <p:spPr>
            <a:xfrm flipH="1">
              <a:off x="9263" y="5301"/>
              <a:ext cx="4113" cy="1228"/>
            </a:xfrm>
            <a:prstGeom prst="rect">
              <a:avLst/>
            </a:prstGeom>
          </p:spPr>
          <p:txBody>
            <a:bodyPr wrap="square" lIns="68580" tIns="34290" rIns="68580" bIns="34290">
              <a:spAutoFit/>
            </a:bodyPr>
            <a:p>
              <a:pPr>
                <a:lnSpc>
                  <a:spcPct val="150000"/>
                </a:lnSpc>
              </a:pP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标题</a:t>
              </a:r>
              <a:r>
                <a:rPr lang="en-US" altLang="zh-CN" b="1"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3</a:t>
              </a:r>
              <a:endParaRPr lang="en-US" altLang="zh-CN" b="1"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algn="l">
                <a:lnSpc>
                  <a:spcPct val="150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您的内容打在这里，或者通过复制您的文本后，在此框中选择粘贴，并选择只保留文字</a:t>
              </a:r>
              <a:endPar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24" name="矩形 23"/>
            <p:cNvSpPr/>
            <p:nvPr>
              <p:custDataLst>
                <p:tags r:id="rId3"/>
              </p:custDataLst>
            </p:nvPr>
          </p:nvSpPr>
          <p:spPr>
            <a:xfrm flipH="1">
              <a:off x="1117" y="2447"/>
              <a:ext cx="4113" cy="1368"/>
            </a:xfrm>
            <a:prstGeom prst="rect">
              <a:avLst/>
            </a:prstGeom>
          </p:spPr>
          <p:txBody>
            <a:bodyPr wrap="square" lIns="68580" tIns="34290" rIns="68580" bIns="34290">
              <a:spAutoFit/>
            </a:bodyPr>
            <a:p>
              <a:pPr algn="r">
                <a:lnSpc>
                  <a:spcPct val="150000"/>
                </a:lnSpc>
              </a:pP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标题</a:t>
              </a:r>
              <a:r>
                <a:rPr lang="en-US" altLang="zh-CN" b="1"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1</a:t>
              </a:r>
              <a:endParaRPr lang="en-US" altLang="zh-CN"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algn="r">
                <a:lnSpc>
                  <a:spcPct val="120000"/>
                </a:lnSpc>
                <a:spcBef>
                  <a:spcPct val="0"/>
                </a:spcBef>
                <a:buNone/>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您的内容打在这里，或者通过复制您的文本后，在此框中选择粘贴，并选择只保留文字</a:t>
              </a:r>
              <a:endPar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algn="r">
                <a:lnSpc>
                  <a:spcPct val="120000"/>
                </a:lnSpc>
                <a:spcBef>
                  <a:spcPct val="0"/>
                </a:spcBef>
                <a:buNone/>
              </a:pPr>
              <a:endPar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sp>
          <p:nvSpPr>
            <p:cNvPr id="25" name="矩形 24"/>
            <p:cNvSpPr/>
            <p:nvPr>
              <p:custDataLst>
                <p:tags r:id="rId4"/>
              </p:custDataLst>
            </p:nvPr>
          </p:nvSpPr>
          <p:spPr>
            <a:xfrm flipH="1">
              <a:off x="1126" y="5301"/>
              <a:ext cx="4113" cy="1368"/>
            </a:xfrm>
            <a:prstGeom prst="rect">
              <a:avLst/>
            </a:prstGeom>
          </p:spPr>
          <p:txBody>
            <a:bodyPr wrap="square" lIns="68580" tIns="34290" rIns="68580" bIns="34290">
              <a:spAutoFit/>
            </a:bodyPr>
            <a:p>
              <a:pPr algn="r">
                <a:lnSpc>
                  <a:spcPct val="150000"/>
                </a:lnSpc>
              </a:pP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标题</a:t>
              </a:r>
              <a:r>
                <a:rPr lang="en-US" altLang="zh-CN" b="1"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4</a:t>
              </a:r>
              <a:endParaRPr lang="en-US" altLang="zh-CN" b="1"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algn="r">
                <a:lnSpc>
                  <a:spcPct val="120000"/>
                </a:lnSpc>
                <a:spcBef>
                  <a:spcPct val="0"/>
                </a:spcBef>
                <a:buNone/>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您的内容打在这里，或者通过复制您的文本后，在此框中选择粘贴，并选择只保留文字</a:t>
              </a:r>
              <a:endPar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algn="r">
                <a:lnSpc>
                  <a:spcPct val="120000"/>
                </a:lnSpc>
                <a:spcBef>
                  <a:spcPct val="0"/>
                </a:spcBef>
                <a:buNone/>
              </a:pPr>
              <a:endPar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grpSp>
          <p:nvGrpSpPr>
            <p:cNvPr id="4" name="组合 25"/>
            <p:cNvGrpSpPr/>
            <p:nvPr/>
          </p:nvGrpSpPr>
          <p:grpSpPr>
            <a:xfrm>
              <a:off x="4694" y="2939"/>
              <a:ext cx="2306" cy="2182"/>
              <a:chOff x="3974526" y="2345091"/>
              <a:chExt cx="1952201" cy="1846847"/>
            </a:xfrm>
          </p:grpSpPr>
          <p:sp>
            <p:nvSpPr>
              <p:cNvPr id="27" name="任意多边形 26"/>
              <p:cNvSpPr/>
              <p:nvPr>
                <p:custDataLst>
                  <p:tags r:id="rId5"/>
                </p:custDataLst>
              </p:nvPr>
            </p:nvSpPr>
            <p:spPr>
              <a:xfrm>
                <a:off x="4114372" y="2345091"/>
                <a:ext cx="1812355" cy="1807575"/>
              </a:xfrm>
              <a:custGeom>
                <a:avLst/>
                <a:gdLst>
                  <a:gd name="connsiteX0" fmla="*/ 830996 w 1812355"/>
                  <a:gd name="connsiteY0" fmla="*/ 0 h 1807575"/>
                  <a:gd name="connsiteX1" fmla="*/ 1616078 w 1812355"/>
                  <a:gd name="connsiteY1" fmla="*/ 0 h 1807575"/>
                  <a:gd name="connsiteX2" fmla="*/ 1812355 w 1812355"/>
                  <a:gd name="connsiteY2" fmla="*/ 196277 h 1807575"/>
                  <a:gd name="connsiteX3" fmla="*/ 1812355 w 1812355"/>
                  <a:gd name="connsiteY3" fmla="*/ 981359 h 1807575"/>
                  <a:gd name="connsiteX4" fmla="*/ 1616078 w 1812355"/>
                  <a:gd name="connsiteY4" fmla="*/ 1177636 h 1807575"/>
                  <a:gd name="connsiteX5" fmla="*/ 1021925 w 1812355"/>
                  <a:gd name="connsiteY5" fmla="*/ 1177636 h 1807575"/>
                  <a:gd name="connsiteX6" fmla="*/ 1021926 w 1812355"/>
                  <a:gd name="connsiteY6" fmla="*/ 1177637 h 1807575"/>
                  <a:gd name="connsiteX7" fmla="*/ 861844 w 1812355"/>
                  <a:gd name="connsiteY7" fmla="*/ 1177637 h 1807575"/>
                  <a:gd name="connsiteX8" fmla="*/ 562535 w 1812355"/>
                  <a:gd name="connsiteY8" fmla="*/ 1421581 h 1807575"/>
                  <a:gd name="connsiteX9" fmla="*/ 558240 w 1812355"/>
                  <a:gd name="connsiteY9" fmla="*/ 1464194 h 1807575"/>
                  <a:gd name="connsiteX10" fmla="*/ 556328 w 1812355"/>
                  <a:gd name="connsiteY10" fmla="*/ 1462814 h 1807575"/>
                  <a:gd name="connsiteX11" fmla="*/ 556328 w 1812355"/>
                  <a:gd name="connsiteY11" fmla="*/ 1708270 h 1807575"/>
                  <a:gd name="connsiteX12" fmla="*/ 457023 w 1812355"/>
                  <a:gd name="connsiteY12" fmla="*/ 1807575 h 1807575"/>
                  <a:gd name="connsiteX13" fmla="*/ 99305 w 1812355"/>
                  <a:gd name="connsiteY13" fmla="*/ 1807575 h 1807575"/>
                  <a:gd name="connsiteX14" fmla="*/ 0 w 1812355"/>
                  <a:gd name="connsiteY14" fmla="*/ 1708270 h 1807575"/>
                  <a:gd name="connsiteX15" fmla="*/ 0 w 1812355"/>
                  <a:gd name="connsiteY15" fmla="*/ 1350552 h 1807575"/>
                  <a:gd name="connsiteX16" fmla="*/ 99305 w 1812355"/>
                  <a:gd name="connsiteY16" fmla="*/ 1251247 h 1807575"/>
                  <a:gd name="connsiteX17" fmla="*/ 365499 w 1812355"/>
                  <a:gd name="connsiteY17" fmla="*/ 1251247 h 1807575"/>
                  <a:gd name="connsiteX18" fmla="*/ 419748 w 1812355"/>
                  <a:gd name="connsiteY18" fmla="*/ 1245778 h 1807575"/>
                  <a:gd name="connsiteX19" fmla="*/ 634719 w 1812355"/>
                  <a:gd name="connsiteY19" fmla="*/ 982018 h 1807575"/>
                  <a:gd name="connsiteX20" fmla="*/ 634719 w 1812355"/>
                  <a:gd name="connsiteY20" fmla="*/ 981359 h 1807575"/>
                  <a:gd name="connsiteX21" fmla="*/ 634719 w 1812355"/>
                  <a:gd name="connsiteY21" fmla="*/ 898219 h 1807575"/>
                  <a:gd name="connsiteX22" fmla="*/ 634719 w 1812355"/>
                  <a:gd name="connsiteY22" fmla="*/ 196277 h 1807575"/>
                  <a:gd name="connsiteX23" fmla="*/ 830996 w 1812355"/>
                  <a:gd name="connsiteY23" fmla="*/ 0 h 1807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812355" h="1807575">
                    <a:moveTo>
                      <a:pt x="830996" y="0"/>
                    </a:moveTo>
                    <a:lnTo>
                      <a:pt x="1616078" y="0"/>
                    </a:lnTo>
                    <a:cubicBezTo>
                      <a:pt x="1724479" y="0"/>
                      <a:pt x="1812355" y="87876"/>
                      <a:pt x="1812355" y="196277"/>
                    </a:cubicBezTo>
                    <a:lnTo>
                      <a:pt x="1812355" y="981359"/>
                    </a:lnTo>
                    <a:cubicBezTo>
                      <a:pt x="1812355" y="1089760"/>
                      <a:pt x="1724479" y="1177636"/>
                      <a:pt x="1616078" y="1177636"/>
                    </a:cubicBezTo>
                    <a:lnTo>
                      <a:pt x="1021925" y="1177636"/>
                    </a:lnTo>
                    <a:lnTo>
                      <a:pt x="1021926" y="1177637"/>
                    </a:lnTo>
                    <a:lnTo>
                      <a:pt x="861844" y="1177637"/>
                    </a:lnTo>
                    <a:cubicBezTo>
                      <a:pt x="714204" y="1177637"/>
                      <a:pt x="591023" y="1282362"/>
                      <a:pt x="562535" y="1421581"/>
                    </a:cubicBezTo>
                    <a:lnTo>
                      <a:pt x="558240" y="1464194"/>
                    </a:lnTo>
                    <a:lnTo>
                      <a:pt x="556328" y="1462814"/>
                    </a:lnTo>
                    <a:lnTo>
                      <a:pt x="556328" y="1708270"/>
                    </a:lnTo>
                    <a:cubicBezTo>
                      <a:pt x="556328" y="1763115"/>
                      <a:pt x="511868" y="1807575"/>
                      <a:pt x="457023" y="1807575"/>
                    </a:cubicBezTo>
                    <a:lnTo>
                      <a:pt x="99305" y="1807575"/>
                    </a:lnTo>
                    <a:cubicBezTo>
                      <a:pt x="44460" y="1807575"/>
                      <a:pt x="0" y="1763115"/>
                      <a:pt x="0" y="1708270"/>
                    </a:cubicBezTo>
                    <a:lnTo>
                      <a:pt x="0" y="1350552"/>
                    </a:lnTo>
                    <a:cubicBezTo>
                      <a:pt x="0" y="1295707"/>
                      <a:pt x="44460" y="1251247"/>
                      <a:pt x="99305" y="1251247"/>
                    </a:cubicBezTo>
                    <a:lnTo>
                      <a:pt x="365499" y="1251247"/>
                    </a:lnTo>
                    <a:lnTo>
                      <a:pt x="419748" y="1245778"/>
                    </a:lnTo>
                    <a:cubicBezTo>
                      <a:pt x="542432" y="1220674"/>
                      <a:pt x="634719" y="1112124"/>
                      <a:pt x="634719" y="982018"/>
                    </a:cubicBezTo>
                    <a:lnTo>
                      <a:pt x="634719" y="981359"/>
                    </a:lnTo>
                    <a:lnTo>
                      <a:pt x="634719" y="898219"/>
                    </a:lnTo>
                    <a:lnTo>
                      <a:pt x="634719" y="196277"/>
                    </a:lnTo>
                    <a:cubicBezTo>
                      <a:pt x="634719" y="87876"/>
                      <a:pt x="722595" y="0"/>
                      <a:pt x="830996" y="0"/>
                    </a:cubicBezTo>
                    <a:close/>
                  </a:path>
                </a:pathLst>
              </a:custGeom>
              <a:solidFill>
                <a:srgbClr val="1D4B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a:p>
            </p:txBody>
          </p:sp>
          <p:sp>
            <p:nvSpPr>
              <p:cNvPr id="28" name="文本框 23"/>
              <p:cNvSpPr txBox="1"/>
              <p:nvPr>
                <p:custDataLst>
                  <p:tags r:id="rId6"/>
                </p:custDataLst>
              </p:nvPr>
            </p:nvSpPr>
            <p:spPr>
              <a:xfrm>
                <a:off x="3974526" y="3711935"/>
                <a:ext cx="781735" cy="480003"/>
              </a:xfrm>
              <a:prstGeom prst="rect">
                <a:avLst/>
              </a:prstGeom>
              <a:noFill/>
            </p:spPr>
            <p:txBody>
              <a:bodyPr wrap="square" rtlCol="0">
                <a:spAutoFit/>
              </a:bodyPr>
              <a:p>
                <a:pPr algn="ctr"/>
                <a:r>
                  <a:rPr lang="en-US" altLang="zh-CN" sz="2800" b="1" dirty="0">
                    <a:solidFill>
                      <a:schemeClr val="bg1"/>
                    </a:solidFill>
                    <a:latin typeface="+mj-lt"/>
                    <a:cs typeface="+mj-lt"/>
                  </a:rPr>
                  <a:t>04</a:t>
                </a:r>
                <a:endParaRPr lang="en-US" altLang="zh-CN" sz="2800" b="1" dirty="0">
                  <a:solidFill>
                    <a:schemeClr val="bg1"/>
                  </a:solidFill>
                  <a:latin typeface="+mj-lt"/>
                  <a:cs typeface="+mj-lt"/>
                </a:endParaRPr>
              </a:p>
            </p:txBody>
          </p:sp>
          <p:grpSp>
            <p:nvGrpSpPr>
              <p:cNvPr id="5" name="组合 28"/>
              <p:cNvGrpSpPr/>
              <p:nvPr/>
            </p:nvGrpSpPr>
            <p:grpSpPr>
              <a:xfrm>
                <a:off x="5060163" y="2665369"/>
                <a:ext cx="515988" cy="517780"/>
                <a:chOff x="6085222" y="4249476"/>
                <a:chExt cx="649178" cy="651434"/>
              </a:xfrm>
            </p:grpSpPr>
            <p:sp>
              <p:nvSpPr>
                <p:cNvPr id="30" name="Freeform 116"/>
                <p:cNvSpPr>
                  <a:spLocks noEditPoints="1"/>
                </p:cNvSpPr>
                <p:nvPr>
                  <p:custDataLst>
                    <p:tags r:id="rId7"/>
                  </p:custDataLst>
                </p:nvPr>
              </p:nvSpPr>
              <p:spPr bwMode="auto">
                <a:xfrm>
                  <a:off x="6085222" y="4249476"/>
                  <a:ext cx="649178" cy="651434"/>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5 w 122"/>
                    <a:gd name="T11" fmla="*/ 109 h 122"/>
                    <a:gd name="T12" fmla="*/ 65 w 122"/>
                    <a:gd name="T13" fmla="*/ 102 h 122"/>
                    <a:gd name="T14" fmla="*/ 58 w 122"/>
                    <a:gd name="T15" fmla="*/ 102 h 122"/>
                    <a:gd name="T16" fmla="*/ 58 w 122"/>
                    <a:gd name="T17" fmla="*/ 109 h 122"/>
                    <a:gd name="T18" fmla="*/ 29 w 122"/>
                    <a:gd name="T19" fmla="*/ 97 h 122"/>
                    <a:gd name="T20" fmla="*/ 29 w 122"/>
                    <a:gd name="T21" fmla="*/ 97 h 122"/>
                    <a:gd name="T22" fmla="*/ 27 w 122"/>
                    <a:gd name="T23" fmla="*/ 95 h 122"/>
                    <a:gd name="T24" fmla="*/ 25 w 122"/>
                    <a:gd name="T25" fmla="*/ 93 h 122"/>
                    <a:gd name="T26" fmla="*/ 25 w 122"/>
                    <a:gd name="T27" fmla="*/ 92 h 122"/>
                    <a:gd name="T28" fmla="*/ 13 w 122"/>
                    <a:gd name="T29" fmla="*/ 64 h 122"/>
                    <a:gd name="T30" fmla="*/ 20 w 122"/>
                    <a:gd name="T31" fmla="*/ 64 h 122"/>
                    <a:gd name="T32" fmla="*/ 20 w 122"/>
                    <a:gd name="T33" fmla="*/ 57 h 122"/>
                    <a:gd name="T34" fmla="*/ 13 w 122"/>
                    <a:gd name="T35" fmla="*/ 57 h 122"/>
                    <a:gd name="T36" fmla="*/ 58 w 122"/>
                    <a:gd name="T37" fmla="*/ 13 h 122"/>
                    <a:gd name="T38" fmla="*/ 58 w 122"/>
                    <a:gd name="T39" fmla="*/ 20 h 122"/>
                    <a:gd name="T40" fmla="*/ 65 w 122"/>
                    <a:gd name="T41" fmla="*/ 20 h 122"/>
                    <a:gd name="T42" fmla="*/ 65 w 122"/>
                    <a:gd name="T43" fmla="*/ 13 h 122"/>
                    <a:gd name="T44" fmla="*/ 83 w 122"/>
                    <a:gd name="T45" fmla="*/ 18 h 122"/>
                    <a:gd name="T46" fmla="*/ 83 w 122"/>
                    <a:gd name="T47" fmla="*/ 18 h 122"/>
                    <a:gd name="T48" fmla="*/ 87 w 122"/>
                    <a:gd name="T49" fmla="*/ 20 h 122"/>
                    <a:gd name="T50" fmla="*/ 87 w 122"/>
                    <a:gd name="T51" fmla="*/ 21 h 122"/>
                    <a:gd name="T52" fmla="*/ 90 w 122"/>
                    <a:gd name="T53" fmla="*/ 23 h 122"/>
                    <a:gd name="T54" fmla="*/ 91 w 122"/>
                    <a:gd name="T55" fmla="*/ 24 h 122"/>
                    <a:gd name="T56" fmla="*/ 93 w 122"/>
                    <a:gd name="T57" fmla="*/ 25 h 122"/>
                    <a:gd name="T58" fmla="*/ 95 w 122"/>
                    <a:gd name="T59" fmla="*/ 27 h 122"/>
                    <a:gd name="T60" fmla="*/ 96 w 122"/>
                    <a:gd name="T61" fmla="*/ 28 h 122"/>
                    <a:gd name="T62" fmla="*/ 98 w 122"/>
                    <a:gd name="T63" fmla="*/ 30 h 122"/>
                    <a:gd name="T64" fmla="*/ 99 w 122"/>
                    <a:gd name="T65" fmla="*/ 32 h 122"/>
                    <a:gd name="T66" fmla="*/ 101 w 122"/>
                    <a:gd name="T67" fmla="*/ 34 h 122"/>
                    <a:gd name="T68" fmla="*/ 102 w 122"/>
                    <a:gd name="T69" fmla="*/ 35 h 122"/>
                    <a:gd name="T70" fmla="*/ 104 w 122"/>
                    <a:gd name="T71" fmla="*/ 39 h 122"/>
                    <a:gd name="T72" fmla="*/ 104 w 122"/>
                    <a:gd name="T73" fmla="*/ 39 h 122"/>
                    <a:gd name="T74" fmla="*/ 109 w 122"/>
                    <a:gd name="T75" fmla="*/ 57 h 122"/>
                    <a:gd name="T76" fmla="*/ 102 w 122"/>
                    <a:gd name="T77" fmla="*/ 57 h 122"/>
                    <a:gd name="T78" fmla="*/ 102 w 122"/>
                    <a:gd name="T79" fmla="*/ 64 h 122"/>
                    <a:gd name="T80" fmla="*/ 109 w 122"/>
                    <a:gd name="T81" fmla="*/ 64 h 122"/>
                    <a:gd name="T82" fmla="*/ 65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4"/>
                        <a:pt x="27" y="122"/>
                        <a:pt x="61" y="122"/>
                      </a:cubicBezTo>
                      <a:cubicBezTo>
                        <a:pt x="95" y="122"/>
                        <a:pt x="122" y="94"/>
                        <a:pt x="122" y="61"/>
                      </a:cubicBezTo>
                      <a:cubicBezTo>
                        <a:pt x="122" y="27"/>
                        <a:pt x="95" y="0"/>
                        <a:pt x="61" y="0"/>
                      </a:cubicBezTo>
                      <a:close/>
                      <a:moveTo>
                        <a:pt x="65" y="109"/>
                      </a:moveTo>
                      <a:cubicBezTo>
                        <a:pt x="65" y="102"/>
                        <a:pt x="65" y="102"/>
                        <a:pt x="65" y="102"/>
                      </a:cubicBezTo>
                      <a:cubicBezTo>
                        <a:pt x="58" y="102"/>
                        <a:pt x="58" y="102"/>
                        <a:pt x="58" y="102"/>
                      </a:cubicBezTo>
                      <a:cubicBezTo>
                        <a:pt x="58" y="109"/>
                        <a:pt x="58" y="109"/>
                        <a:pt x="58" y="109"/>
                      </a:cubicBezTo>
                      <a:cubicBezTo>
                        <a:pt x="47" y="108"/>
                        <a:pt x="37" y="104"/>
                        <a:pt x="29" y="97"/>
                      </a:cubicBezTo>
                      <a:cubicBezTo>
                        <a:pt x="29" y="97"/>
                        <a:pt x="29" y="97"/>
                        <a:pt x="29" y="97"/>
                      </a:cubicBezTo>
                      <a:cubicBezTo>
                        <a:pt x="28" y="96"/>
                        <a:pt x="28" y="95"/>
                        <a:pt x="27" y="95"/>
                      </a:cubicBezTo>
                      <a:cubicBezTo>
                        <a:pt x="26" y="94"/>
                        <a:pt x="26" y="94"/>
                        <a:pt x="25" y="93"/>
                      </a:cubicBezTo>
                      <a:cubicBezTo>
                        <a:pt x="25" y="92"/>
                        <a:pt x="25" y="92"/>
                        <a:pt x="25" y="92"/>
                      </a:cubicBezTo>
                      <a:cubicBezTo>
                        <a:pt x="18" y="85"/>
                        <a:pt x="14" y="75"/>
                        <a:pt x="13" y="64"/>
                      </a:cubicBezTo>
                      <a:cubicBezTo>
                        <a:pt x="20" y="64"/>
                        <a:pt x="20" y="64"/>
                        <a:pt x="20" y="64"/>
                      </a:cubicBezTo>
                      <a:cubicBezTo>
                        <a:pt x="20" y="57"/>
                        <a:pt x="20" y="57"/>
                        <a:pt x="20" y="57"/>
                      </a:cubicBezTo>
                      <a:cubicBezTo>
                        <a:pt x="13" y="57"/>
                        <a:pt x="13" y="57"/>
                        <a:pt x="13" y="57"/>
                      </a:cubicBezTo>
                      <a:cubicBezTo>
                        <a:pt x="15" y="34"/>
                        <a:pt x="34" y="15"/>
                        <a:pt x="58" y="13"/>
                      </a:cubicBezTo>
                      <a:cubicBezTo>
                        <a:pt x="58" y="20"/>
                        <a:pt x="58" y="20"/>
                        <a:pt x="58" y="20"/>
                      </a:cubicBezTo>
                      <a:cubicBezTo>
                        <a:pt x="65" y="20"/>
                        <a:pt x="65" y="20"/>
                        <a:pt x="65" y="20"/>
                      </a:cubicBezTo>
                      <a:cubicBezTo>
                        <a:pt x="65" y="13"/>
                        <a:pt x="65" y="13"/>
                        <a:pt x="65" y="13"/>
                      </a:cubicBezTo>
                      <a:cubicBezTo>
                        <a:pt x="71" y="14"/>
                        <a:pt x="77" y="15"/>
                        <a:pt x="83" y="18"/>
                      </a:cubicBezTo>
                      <a:cubicBezTo>
                        <a:pt x="83" y="18"/>
                        <a:pt x="83" y="18"/>
                        <a:pt x="83" y="18"/>
                      </a:cubicBezTo>
                      <a:cubicBezTo>
                        <a:pt x="84" y="19"/>
                        <a:pt x="86" y="20"/>
                        <a:pt x="87" y="20"/>
                      </a:cubicBezTo>
                      <a:cubicBezTo>
                        <a:pt x="87" y="21"/>
                        <a:pt x="87" y="21"/>
                        <a:pt x="87" y="21"/>
                      </a:cubicBezTo>
                      <a:cubicBezTo>
                        <a:pt x="88" y="21"/>
                        <a:pt x="89" y="22"/>
                        <a:pt x="90" y="23"/>
                      </a:cubicBezTo>
                      <a:cubicBezTo>
                        <a:pt x="91" y="23"/>
                        <a:pt x="91" y="23"/>
                        <a:pt x="91" y="24"/>
                      </a:cubicBezTo>
                      <a:cubicBezTo>
                        <a:pt x="92" y="24"/>
                        <a:pt x="93" y="25"/>
                        <a:pt x="93" y="25"/>
                      </a:cubicBezTo>
                      <a:cubicBezTo>
                        <a:pt x="94" y="26"/>
                        <a:pt x="94" y="26"/>
                        <a:pt x="95" y="27"/>
                      </a:cubicBezTo>
                      <a:cubicBezTo>
                        <a:pt x="95" y="27"/>
                        <a:pt x="96" y="28"/>
                        <a:pt x="96" y="28"/>
                      </a:cubicBezTo>
                      <a:cubicBezTo>
                        <a:pt x="97" y="29"/>
                        <a:pt x="98" y="30"/>
                        <a:pt x="98" y="30"/>
                      </a:cubicBezTo>
                      <a:cubicBezTo>
                        <a:pt x="99" y="31"/>
                        <a:pt x="99" y="31"/>
                        <a:pt x="99" y="32"/>
                      </a:cubicBezTo>
                      <a:cubicBezTo>
                        <a:pt x="100" y="33"/>
                        <a:pt x="100" y="33"/>
                        <a:pt x="101" y="34"/>
                      </a:cubicBezTo>
                      <a:cubicBezTo>
                        <a:pt x="102" y="35"/>
                        <a:pt x="102" y="35"/>
                        <a:pt x="102" y="35"/>
                      </a:cubicBezTo>
                      <a:cubicBezTo>
                        <a:pt x="102" y="36"/>
                        <a:pt x="103" y="37"/>
                        <a:pt x="104" y="39"/>
                      </a:cubicBezTo>
                      <a:cubicBezTo>
                        <a:pt x="104" y="39"/>
                        <a:pt x="104" y="39"/>
                        <a:pt x="104" y="39"/>
                      </a:cubicBezTo>
                      <a:cubicBezTo>
                        <a:pt x="107" y="45"/>
                        <a:pt x="108" y="51"/>
                        <a:pt x="109" y="57"/>
                      </a:cubicBezTo>
                      <a:cubicBezTo>
                        <a:pt x="102" y="57"/>
                        <a:pt x="102" y="57"/>
                        <a:pt x="102" y="57"/>
                      </a:cubicBezTo>
                      <a:cubicBezTo>
                        <a:pt x="102" y="64"/>
                        <a:pt x="102" y="64"/>
                        <a:pt x="102" y="64"/>
                      </a:cubicBezTo>
                      <a:cubicBezTo>
                        <a:pt x="109" y="64"/>
                        <a:pt x="109" y="64"/>
                        <a:pt x="109" y="64"/>
                      </a:cubicBezTo>
                      <a:cubicBezTo>
                        <a:pt x="107" y="88"/>
                        <a:pt x="88" y="107"/>
                        <a:pt x="65" y="10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sz="2400"/>
                </a:p>
              </p:txBody>
            </p:sp>
            <p:sp>
              <p:nvSpPr>
                <p:cNvPr id="31" name="Freeform 117"/>
                <p:cNvSpPr>
                  <a:spLocks noEditPoints="1"/>
                </p:cNvSpPr>
                <p:nvPr>
                  <p:custDataLst>
                    <p:tags r:id="rId8"/>
                  </p:custDataLst>
                </p:nvPr>
              </p:nvSpPr>
              <p:spPr bwMode="auto">
                <a:xfrm>
                  <a:off x="6330918" y="4409518"/>
                  <a:ext cx="191598" cy="284016"/>
                </a:xfrm>
                <a:custGeom>
                  <a:avLst/>
                  <a:gdLst>
                    <a:gd name="T0" fmla="*/ 8 w 36"/>
                    <a:gd name="T1" fmla="*/ 29 h 53"/>
                    <a:gd name="T2" fmla="*/ 8 w 36"/>
                    <a:gd name="T3" fmla="*/ 29 h 53"/>
                    <a:gd name="T4" fmla="*/ 0 w 36"/>
                    <a:gd name="T5" fmla="*/ 53 h 53"/>
                    <a:gd name="T6" fmla="*/ 19 w 36"/>
                    <a:gd name="T7" fmla="*/ 36 h 53"/>
                    <a:gd name="T8" fmla="*/ 19 w 36"/>
                    <a:gd name="T9" fmla="*/ 36 h 53"/>
                    <a:gd name="T10" fmla="*/ 22 w 36"/>
                    <a:gd name="T11" fmla="*/ 33 h 53"/>
                    <a:gd name="T12" fmla="*/ 36 w 36"/>
                    <a:gd name="T13" fmla="*/ 0 h 53"/>
                    <a:gd name="T14" fmla="*/ 11 w 36"/>
                    <a:gd name="T15" fmla="*/ 25 h 53"/>
                    <a:gd name="T16" fmla="*/ 8 w 36"/>
                    <a:gd name="T17" fmla="*/ 29 h 53"/>
                    <a:gd name="T18" fmla="*/ 15 w 36"/>
                    <a:gd name="T19" fmla="*/ 28 h 53"/>
                    <a:gd name="T20" fmla="*/ 18 w 36"/>
                    <a:gd name="T21" fmla="*/ 31 h 53"/>
                    <a:gd name="T22" fmla="*/ 15 w 36"/>
                    <a:gd name="T23" fmla="*/ 34 h 53"/>
                    <a:gd name="T24" fmla="*/ 12 w 36"/>
                    <a:gd name="T25" fmla="*/ 31 h 53"/>
                    <a:gd name="T26" fmla="*/ 15 w 36"/>
                    <a:gd name="T27" fmla="*/ 28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3">
                      <a:moveTo>
                        <a:pt x="8" y="29"/>
                      </a:moveTo>
                      <a:cubicBezTo>
                        <a:pt x="8" y="29"/>
                        <a:pt x="8" y="29"/>
                        <a:pt x="8" y="29"/>
                      </a:cubicBezTo>
                      <a:cubicBezTo>
                        <a:pt x="0" y="53"/>
                        <a:pt x="0" y="53"/>
                        <a:pt x="0" y="53"/>
                      </a:cubicBezTo>
                      <a:cubicBezTo>
                        <a:pt x="19" y="36"/>
                        <a:pt x="19" y="36"/>
                        <a:pt x="19" y="36"/>
                      </a:cubicBezTo>
                      <a:cubicBezTo>
                        <a:pt x="19" y="36"/>
                        <a:pt x="19" y="36"/>
                        <a:pt x="19" y="36"/>
                      </a:cubicBezTo>
                      <a:cubicBezTo>
                        <a:pt x="21" y="35"/>
                        <a:pt x="21" y="33"/>
                        <a:pt x="22" y="33"/>
                      </a:cubicBezTo>
                      <a:cubicBezTo>
                        <a:pt x="36" y="0"/>
                        <a:pt x="36" y="0"/>
                        <a:pt x="36" y="0"/>
                      </a:cubicBezTo>
                      <a:cubicBezTo>
                        <a:pt x="11" y="25"/>
                        <a:pt x="11" y="25"/>
                        <a:pt x="11" y="25"/>
                      </a:cubicBezTo>
                      <a:cubicBezTo>
                        <a:pt x="10" y="26"/>
                        <a:pt x="9" y="28"/>
                        <a:pt x="8" y="29"/>
                      </a:cubicBezTo>
                      <a:close/>
                      <a:moveTo>
                        <a:pt x="15" y="28"/>
                      </a:moveTo>
                      <a:cubicBezTo>
                        <a:pt x="17" y="28"/>
                        <a:pt x="18" y="29"/>
                        <a:pt x="18" y="31"/>
                      </a:cubicBezTo>
                      <a:cubicBezTo>
                        <a:pt x="18" y="33"/>
                        <a:pt x="17" y="34"/>
                        <a:pt x="15" y="34"/>
                      </a:cubicBezTo>
                      <a:cubicBezTo>
                        <a:pt x="13" y="34"/>
                        <a:pt x="12" y="33"/>
                        <a:pt x="12" y="31"/>
                      </a:cubicBezTo>
                      <a:cubicBezTo>
                        <a:pt x="12" y="29"/>
                        <a:pt x="13" y="28"/>
                        <a:pt x="15" y="2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sz="2400"/>
                </a:p>
              </p:txBody>
            </p:sp>
          </p:grpSp>
        </p:grpSp>
        <p:grpSp>
          <p:nvGrpSpPr>
            <p:cNvPr id="6" name="组合 31"/>
            <p:cNvGrpSpPr/>
            <p:nvPr/>
          </p:nvGrpSpPr>
          <p:grpSpPr>
            <a:xfrm>
              <a:off x="6226" y="2189"/>
              <a:ext cx="2290" cy="2141"/>
              <a:chOff x="5271570" y="1710372"/>
              <a:chExt cx="1938935" cy="1812355"/>
            </a:xfrm>
          </p:grpSpPr>
          <p:sp>
            <p:nvSpPr>
              <p:cNvPr id="33" name="任意多边形 32"/>
              <p:cNvSpPr/>
              <p:nvPr>
                <p:custDataLst>
                  <p:tags r:id="rId9"/>
                </p:custDataLst>
              </p:nvPr>
            </p:nvSpPr>
            <p:spPr>
              <a:xfrm rot="5400000">
                <a:off x="5400540" y="1712762"/>
                <a:ext cx="1812355" cy="1807575"/>
              </a:xfrm>
              <a:custGeom>
                <a:avLst/>
                <a:gdLst>
                  <a:gd name="connsiteX0" fmla="*/ 830996 w 1812355"/>
                  <a:gd name="connsiteY0" fmla="*/ 0 h 1807575"/>
                  <a:gd name="connsiteX1" fmla="*/ 1616078 w 1812355"/>
                  <a:gd name="connsiteY1" fmla="*/ 0 h 1807575"/>
                  <a:gd name="connsiteX2" fmla="*/ 1812355 w 1812355"/>
                  <a:gd name="connsiteY2" fmla="*/ 196277 h 1807575"/>
                  <a:gd name="connsiteX3" fmla="*/ 1812355 w 1812355"/>
                  <a:gd name="connsiteY3" fmla="*/ 981359 h 1807575"/>
                  <a:gd name="connsiteX4" fmla="*/ 1616078 w 1812355"/>
                  <a:gd name="connsiteY4" fmla="*/ 1177636 h 1807575"/>
                  <a:gd name="connsiteX5" fmla="*/ 1021925 w 1812355"/>
                  <a:gd name="connsiteY5" fmla="*/ 1177636 h 1807575"/>
                  <a:gd name="connsiteX6" fmla="*/ 1021926 w 1812355"/>
                  <a:gd name="connsiteY6" fmla="*/ 1177637 h 1807575"/>
                  <a:gd name="connsiteX7" fmla="*/ 861844 w 1812355"/>
                  <a:gd name="connsiteY7" fmla="*/ 1177637 h 1807575"/>
                  <a:gd name="connsiteX8" fmla="*/ 562535 w 1812355"/>
                  <a:gd name="connsiteY8" fmla="*/ 1421581 h 1807575"/>
                  <a:gd name="connsiteX9" fmla="*/ 558240 w 1812355"/>
                  <a:gd name="connsiteY9" fmla="*/ 1464194 h 1807575"/>
                  <a:gd name="connsiteX10" fmla="*/ 556328 w 1812355"/>
                  <a:gd name="connsiteY10" fmla="*/ 1462814 h 1807575"/>
                  <a:gd name="connsiteX11" fmla="*/ 556328 w 1812355"/>
                  <a:gd name="connsiteY11" fmla="*/ 1708270 h 1807575"/>
                  <a:gd name="connsiteX12" fmla="*/ 457023 w 1812355"/>
                  <a:gd name="connsiteY12" fmla="*/ 1807575 h 1807575"/>
                  <a:gd name="connsiteX13" fmla="*/ 99305 w 1812355"/>
                  <a:gd name="connsiteY13" fmla="*/ 1807575 h 1807575"/>
                  <a:gd name="connsiteX14" fmla="*/ 0 w 1812355"/>
                  <a:gd name="connsiteY14" fmla="*/ 1708270 h 1807575"/>
                  <a:gd name="connsiteX15" fmla="*/ 0 w 1812355"/>
                  <a:gd name="connsiteY15" fmla="*/ 1350552 h 1807575"/>
                  <a:gd name="connsiteX16" fmla="*/ 99305 w 1812355"/>
                  <a:gd name="connsiteY16" fmla="*/ 1251247 h 1807575"/>
                  <a:gd name="connsiteX17" fmla="*/ 365499 w 1812355"/>
                  <a:gd name="connsiteY17" fmla="*/ 1251247 h 1807575"/>
                  <a:gd name="connsiteX18" fmla="*/ 419748 w 1812355"/>
                  <a:gd name="connsiteY18" fmla="*/ 1245778 h 1807575"/>
                  <a:gd name="connsiteX19" fmla="*/ 634719 w 1812355"/>
                  <a:gd name="connsiteY19" fmla="*/ 982018 h 1807575"/>
                  <a:gd name="connsiteX20" fmla="*/ 634719 w 1812355"/>
                  <a:gd name="connsiteY20" fmla="*/ 981359 h 1807575"/>
                  <a:gd name="connsiteX21" fmla="*/ 634719 w 1812355"/>
                  <a:gd name="connsiteY21" fmla="*/ 898219 h 1807575"/>
                  <a:gd name="connsiteX22" fmla="*/ 634719 w 1812355"/>
                  <a:gd name="connsiteY22" fmla="*/ 196277 h 1807575"/>
                  <a:gd name="connsiteX23" fmla="*/ 830996 w 1812355"/>
                  <a:gd name="connsiteY23" fmla="*/ 0 h 1807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812355" h="1807575">
                    <a:moveTo>
                      <a:pt x="830996" y="0"/>
                    </a:moveTo>
                    <a:lnTo>
                      <a:pt x="1616078" y="0"/>
                    </a:lnTo>
                    <a:cubicBezTo>
                      <a:pt x="1724479" y="0"/>
                      <a:pt x="1812355" y="87876"/>
                      <a:pt x="1812355" y="196277"/>
                    </a:cubicBezTo>
                    <a:lnTo>
                      <a:pt x="1812355" y="981359"/>
                    </a:lnTo>
                    <a:cubicBezTo>
                      <a:pt x="1812355" y="1089760"/>
                      <a:pt x="1724479" y="1177636"/>
                      <a:pt x="1616078" y="1177636"/>
                    </a:cubicBezTo>
                    <a:lnTo>
                      <a:pt x="1021925" y="1177636"/>
                    </a:lnTo>
                    <a:lnTo>
                      <a:pt x="1021926" y="1177637"/>
                    </a:lnTo>
                    <a:lnTo>
                      <a:pt x="861844" y="1177637"/>
                    </a:lnTo>
                    <a:cubicBezTo>
                      <a:pt x="714204" y="1177637"/>
                      <a:pt x="591023" y="1282362"/>
                      <a:pt x="562535" y="1421581"/>
                    </a:cubicBezTo>
                    <a:lnTo>
                      <a:pt x="558240" y="1464194"/>
                    </a:lnTo>
                    <a:lnTo>
                      <a:pt x="556328" y="1462814"/>
                    </a:lnTo>
                    <a:lnTo>
                      <a:pt x="556328" y="1708270"/>
                    </a:lnTo>
                    <a:cubicBezTo>
                      <a:pt x="556328" y="1763115"/>
                      <a:pt x="511868" y="1807575"/>
                      <a:pt x="457023" y="1807575"/>
                    </a:cubicBezTo>
                    <a:lnTo>
                      <a:pt x="99305" y="1807575"/>
                    </a:lnTo>
                    <a:cubicBezTo>
                      <a:pt x="44460" y="1807575"/>
                      <a:pt x="0" y="1763115"/>
                      <a:pt x="0" y="1708270"/>
                    </a:cubicBezTo>
                    <a:lnTo>
                      <a:pt x="0" y="1350552"/>
                    </a:lnTo>
                    <a:cubicBezTo>
                      <a:pt x="0" y="1295707"/>
                      <a:pt x="44460" y="1251247"/>
                      <a:pt x="99305" y="1251247"/>
                    </a:cubicBezTo>
                    <a:lnTo>
                      <a:pt x="365499" y="1251247"/>
                    </a:lnTo>
                    <a:lnTo>
                      <a:pt x="419748" y="1245778"/>
                    </a:lnTo>
                    <a:cubicBezTo>
                      <a:pt x="542432" y="1220674"/>
                      <a:pt x="634719" y="1112124"/>
                      <a:pt x="634719" y="982018"/>
                    </a:cubicBezTo>
                    <a:lnTo>
                      <a:pt x="634719" y="981359"/>
                    </a:lnTo>
                    <a:lnTo>
                      <a:pt x="634719" y="898219"/>
                    </a:lnTo>
                    <a:lnTo>
                      <a:pt x="634719" y="196277"/>
                    </a:lnTo>
                    <a:cubicBezTo>
                      <a:pt x="634719" y="87876"/>
                      <a:pt x="722595" y="0"/>
                      <a:pt x="830996" y="0"/>
                    </a:cubicBezTo>
                    <a:close/>
                  </a:path>
                </a:pathLst>
              </a:custGeom>
              <a:solidFill>
                <a:srgbClr val="229B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a:p>
            </p:txBody>
          </p:sp>
          <p:sp>
            <p:nvSpPr>
              <p:cNvPr id="34" name="文本框 1"/>
              <p:cNvSpPr txBox="1"/>
              <p:nvPr>
                <p:custDataLst>
                  <p:tags r:id="rId10"/>
                </p:custDataLst>
              </p:nvPr>
            </p:nvSpPr>
            <p:spPr>
              <a:xfrm>
                <a:off x="5271570" y="1796400"/>
                <a:ext cx="781735" cy="480003"/>
              </a:xfrm>
              <a:prstGeom prst="rect">
                <a:avLst/>
              </a:prstGeom>
              <a:noFill/>
            </p:spPr>
            <p:txBody>
              <a:bodyPr wrap="square" rtlCol="0">
                <a:spAutoFit/>
              </a:bodyPr>
              <a:p>
                <a:pPr algn="ctr"/>
                <a:r>
                  <a:rPr lang="en-US" altLang="zh-CN" sz="2800" b="1" dirty="0">
                    <a:solidFill>
                      <a:schemeClr val="bg1"/>
                    </a:solidFill>
                    <a:latin typeface="+mj-lt"/>
                    <a:cs typeface="+mj-lt"/>
                  </a:rPr>
                  <a:t>01</a:t>
                </a:r>
                <a:endParaRPr lang="en-US" altLang="zh-CN" sz="2800" b="1" dirty="0">
                  <a:solidFill>
                    <a:schemeClr val="bg1"/>
                  </a:solidFill>
                  <a:latin typeface="+mj-lt"/>
                  <a:cs typeface="+mj-lt"/>
                </a:endParaRPr>
              </a:p>
            </p:txBody>
          </p:sp>
          <p:grpSp>
            <p:nvGrpSpPr>
              <p:cNvPr id="7" name="组合 34"/>
              <p:cNvGrpSpPr/>
              <p:nvPr/>
            </p:nvGrpSpPr>
            <p:grpSpPr>
              <a:xfrm>
                <a:off x="6429175" y="2637381"/>
                <a:ext cx="381828" cy="576638"/>
                <a:chOff x="6570541" y="1509591"/>
                <a:chExt cx="311150" cy="469900"/>
              </a:xfrm>
            </p:grpSpPr>
            <p:sp>
              <p:nvSpPr>
                <p:cNvPr id="36" name="Freeform 1355"/>
                <p:cNvSpPr>
                  <a:spLocks noEditPoints="1"/>
                </p:cNvSpPr>
                <p:nvPr>
                  <p:custDataLst>
                    <p:tags r:id="rId11"/>
                  </p:custDataLst>
                </p:nvPr>
              </p:nvSpPr>
              <p:spPr bwMode="auto">
                <a:xfrm>
                  <a:off x="6570541" y="1509591"/>
                  <a:ext cx="311150" cy="357188"/>
                </a:xfrm>
                <a:custGeom>
                  <a:avLst/>
                  <a:gdLst>
                    <a:gd name="T0" fmla="*/ 83 w 83"/>
                    <a:gd name="T1" fmla="*/ 42 h 95"/>
                    <a:gd name="T2" fmla="*/ 41 w 83"/>
                    <a:gd name="T3" fmla="*/ 0 h 95"/>
                    <a:gd name="T4" fmla="*/ 0 w 83"/>
                    <a:gd name="T5" fmla="*/ 42 h 95"/>
                    <a:gd name="T6" fmla="*/ 27 w 83"/>
                    <a:gd name="T7" fmla="*/ 81 h 95"/>
                    <a:gd name="T8" fmla="*/ 24 w 83"/>
                    <a:gd name="T9" fmla="*/ 81 h 95"/>
                    <a:gd name="T10" fmla="*/ 24 w 83"/>
                    <a:gd name="T11" fmla="*/ 95 h 95"/>
                    <a:gd name="T12" fmla="*/ 59 w 83"/>
                    <a:gd name="T13" fmla="*/ 95 h 95"/>
                    <a:gd name="T14" fmla="*/ 59 w 83"/>
                    <a:gd name="T15" fmla="*/ 81 h 95"/>
                    <a:gd name="T16" fmla="*/ 56 w 83"/>
                    <a:gd name="T17" fmla="*/ 81 h 95"/>
                    <a:gd name="T18" fmla="*/ 83 w 83"/>
                    <a:gd name="T19" fmla="*/ 42 h 95"/>
                    <a:gd name="T20" fmla="*/ 41 w 83"/>
                    <a:gd name="T21" fmla="*/ 77 h 95"/>
                    <a:gd name="T22" fmla="*/ 7 w 83"/>
                    <a:gd name="T23" fmla="*/ 42 h 95"/>
                    <a:gd name="T24" fmla="*/ 41 w 83"/>
                    <a:gd name="T25" fmla="*/ 7 h 95"/>
                    <a:gd name="T26" fmla="*/ 76 w 83"/>
                    <a:gd name="T27" fmla="*/ 42 h 95"/>
                    <a:gd name="T28" fmla="*/ 41 w 83"/>
                    <a:gd name="T29" fmla="*/ 77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3" h="95">
                      <a:moveTo>
                        <a:pt x="83" y="42"/>
                      </a:moveTo>
                      <a:cubicBezTo>
                        <a:pt x="83" y="19"/>
                        <a:pt x="65" y="0"/>
                        <a:pt x="41" y="0"/>
                      </a:cubicBezTo>
                      <a:cubicBezTo>
                        <a:pt x="18" y="0"/>
                        <a:pt x="0" y="19"/>
                        <a:pt x="0" y="42"/>
                      </a:cubicBezTo>
                      <a:cubicBezTo>
                        <a:pt x="0" y="60"/>
                        <a:pt x="11" y="75"/>
                        <a:pt x="27" y="81"/>
                      </a:cubicBezTo>
                      <a:cubicBezTo>
                        <a:pt x="24" y="81"/>
                        <a:pt x="24" y="81"/>
                        <a:pt x="24" y="81"/>
                      </a:cubicBezTo>
                      <a:cubicBezTo>
                        <a:pt x="24" y="95"/>
                        <a:pt x="24" y="95"/>
                        <a:pt x="24" y="95"/>
                      </a:cubicBezTo>
                      <a:cubicBezTo>
                        <a:pt x="59" y="95"/>
                        <a:pt x="59" y="95"/>
                        <a:pt x="59" y="95"/>
                      </a:cubicBezTo>
                      <a:cubicBezTo>
                        <a:pt x="59" y="81"/>
                        <a:pt x="59" y="81"/>
                        <a:pt x="59" y="81"/>
                      </a:cubicBezTo>
                      <a:cubicBezTo>
                        <a:pt x="56" y="81"/>
                        <a:pt x="56" y="81"/>
                        <a:pt x="56" y="81"/>
                      </a:cubicBezTo>
                      <a:cubicBezTo>
                        <a:pt x="72" y="75"/>
                        <a:pt x="83" y="60"/>
                        <a:pt x="83" y="42"/>
                      </a:cubicBezTo>
                      <a:close/>
                      <a:moveTo>
                        <a:pt x="41" y="77"/>
                      </a:moveTo>
                      <a:cubicBezTo>
                        <a:pt x="22" y="77"/>
                        <a:pt x="7" y="61"/>
                        <a:pt x="7" y="42"/>
                      </a:cubicBezTo>
                      <a:cubicBezTo>
                        <a:pt x="7" y="23"/>
                        <a:pt x="22" y="7"/>
                        <a:pt x="41" y="7"/>
                      </a:cubicBezTo>
                      <a:cubicBezTo>
                        <a:pt x="61" y="7"/>
                        <a:pt x="76" y="23"/>
                        <a:pt x="76" y="42"/>
                      </a:cubicBezTo>
                      <a:cubicBezTo>
                        <a:pt x="76" y="61"/>
                        <a:pt x="61" y="77"/>
                        <a:pt x="41" y="7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sz="2400"/>
                </a:p>
              </p:txBody>
            </p:sp>
            <p:sp>
              <p:nvSpPr>
                <p:cNvPr id="37" name="Rectangle 1356"/>
                <p:cNvSpPr>
                  <a:spLocks noChangeArrowheads="1"/>
                </p:cNvSpPr>
                <p:nvPr>
                  <p:custDataLst>
                    <p:tags r:id="rId12"/>
                  </p:custDataLst>
                </p:nvPr>
              </p:nvSpPr>
              <p:spPr bwMode="auto">
                <a:xfrm>
                  <a:off x="6659441" y="1877891"/>
                  <a:ext cx="131763" cy="523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endParaRPr lang="zh-CN" altLang="en-US" sz="2400"/>
                </a:p>
              </p:txBody>
            </p:sp>
            <p:sp>
              <p:nvSpPr>
                <p:cNvPr id="38" name="Freeform 1357"/>
                <p:cNvSpPr/>
                <p:nvPr>
                  <p:custDataLst>
                    <p:tags r:id="rId13"/>
                  </p:custDataLst>
                </p:nvPr>
              </p:nvSpPr>
              <p:spPr bwMode="auto">
                <a:xfrm>
                  <a:off x="6659441" y="1941391"/>
                  <a:ext cx="131763" cy="38100"/>
                </a:xfrm>
                <a:custGeom>
                  <a:avLst/>
                  <a:gdLst>
                    <a:gd name="T0" fmla="*/ 0 w 83"/>
                    <a:gd name="T1" fmla="*/ 14 h 24"/>
                    <a:gd name="T2" fmla="*/ 29 w 83"/>
                    <a:gd name="T3" fmla="*/ 14 h 24"/>
                    <a:gd name="T4" fmla="*/ 29 w 83"/>
                    <a:gd name="T5" fmla="*/ 24 h 24"/>
                    <a:gd name="T6" fmla="*/ 55 w 83"/>
                    <a:gd name="T7" fmla="*/ 24 h 24"/>
                    <a:gd name="T8" fmla="*/ 55 w 83"/>
                    <a:gd name="T9" fmla="*/ 14 h 24"/>
                    <a:gd name="T10" fmla="*/ 83 w 83"/>
                    <a:gd name="T11" fmla="*/ 14 h 24"/>
                    <a:gd name="T12" fmla="*/ 83 w 83"/>
                    <a:gd name="T13" fmla="*/ 0 h 24"/>
                    <a:gd name="T14" fmla="*/ 0 w 83"/>
                    <a:gd name="T15" fmla="*/ 0 h 24"/>
                    <a:gd name="T16" fmla="*/ 0 w 83"/>
                    <a:gd name="T17" fmla="*/ 1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24">
                      <a:moveTo>
                        <a:pt x="0" y="14"/>
                      </a:moveTo>
                      <a:lnTo>
                        <a:pt x="29" y="14"/>
                      </a:lnTo>
                      <a:lnTo>
                        <a:pt x="29" y="24"/>
                      </a:lnTo>
                      <a:lnTo>
                        <a:pt x="55" y="24"/>
                      </a:lnTo>
                      <a:lnTo>
                        <a:pt x="55" y="14"/>
                      </a:lnTo>
                      <a:lnTo>
                        <a:pt x="83" y="14"/>
                      </a:lnTo>
                      <a:lnTo>
                        <a:pt x="83" y="0"/>
                      </a:lnTo>
                      <a:lnTo>
                        <a:pt x="0" y="0"/>
                      </a:lnTo>
                      <a:lnTo>
                        <a:pt x="0" y="1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sz="2400"/>
                </a:p>
              </p:txBody>
            </p:sp>
            <p:sp>
              <p:nvSpPr>
                <p:cNvPr id="39" name="Freeform 1358"/>
                <p:cNvSpPr>
                  <a:spLocks noEditPoints="1"/>
                </p:cNvSpPr>
                <p:nvPr>
                  <p:custDataLst>
                    <p:tags r:id="rId14"/>
                  </p:custDataLst>
                </p:nvPr>
              </p:nvSpPr>
              <p:spPr bwMode="auto">
                <a:xfrm>
                  <a:off x="6678491" y="1611191"/>
                  <a:ext cx="93663" cy="187325"/>
                </a:xfrm>
                <a:custGeom>
                  <a:avLst/>
                  <a:gdLst>
                    <a:gd name="T0" fmla="*/ 57 w 59"/>
                    <a:gd name="T1" fmla="*/ 5 h 118"/>
                    <a:gd name="T2" fmla="*/ 52 w 59"/>
                    <a:gd name="T3" fmla="*/ 0 h 118"/>
                    <a:gd name="T4" fmla="*/ 29 w 59"/>
                    <a:gd name="T5" fmla="*/ 10 h 118"/>
                    <a:gd name="T6" fmla="*/ 7 w 59"/>
                    <a:gd name="T7" fmla="*/ 0 h 118"/>
                    <a:gd name="T8" fmla="*/ 0 w 59"/>
                    <a:gd name="T9" fmla="*/ 5 h 118"/>
                    <a:gd name="T10" fmla="*/ 0 w 59"/>
                    <a:gd name="T11" fmla="*/ 5 h 118"/>
                    <a:gd name="T12" fmla="*/ 0 w 59"/>
                    <a:gd name="T13" fmla="*/ 5 h 118"/>
                    <a:gd name="T14" fmla="*/ 26 w 59"/>
                    <a:gd name="T15" fmla="*/ 118 h 118"/>
                    <a:gd name="T16" fmla="*/ 33 w 59"/>
                    <a:gd name="T17" fmla="*/ 118 h 118"/>
                    <a:gd name="T18" fmla="*/ 59 w 59"/>
                    <a:gd name="T19" fmla="*/ 5 h 118"/>
                    <a:gd name="T20" fmla="*/ 59 w 59"/>
                    <a:gd name="T21" fmla="*/ 5 h 118"/>
                    <a:gd name="T22" fmla="*/ 59 w 59"/>
                    <a:gd name="T23" fmla="*/ 5 h 118"/>
                    <a:gd name="T24" fmla="*/ 59 w 59"/>
                    <a:gd name="T25" fmla="*/ 5 h 118"/>
                    <a:gd name="T26" fmla="*/ 57 w 59"/>
                    <a:gd name="T27" fmla="*/ 5 h 118"/>
                    <a:gd name="T28" fmla="*/ 29 w 59"/>
                    <a:gd name="T29" fmla="*/ 102 h 118"/>
                    <a:gd name="T30" fmla="*/ 7 w 59"/>
                    <a:gd name="T31" fmla="*/ 7 h 118"/>
                    <a:gd name="T32" fmla="*/ 29 w 59"/>
                    <a:gd name="T33" fmla="*/ 14 h 118"/>
                    <a:gd name="T34" fmla="*/ 52 w 59"/>
                    <a:gd name="T35" fmla="*/ 7 h 118"/>
                    <a:gd name="T36" fmla="*/ 29 w 59"/>
                    <a:gd name="T37" fmla="*/ 10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9" h="118">
                      <a:moveTo>
                        <a:pt x="57" y="5"/>
                      </a:moveTo>
                      <a:lnTo>
                        <a:pt x="52" y="0"/>
                      </a:lnTo>
                      <a:lnTo>
                        <a:pt x="29" y="10"/>
                      </a:lnTo>
                      <a:lnTo>
                        <a:pt x="7" y="0"/>
                      </a:lnTo>
                      <a:lnTo>
                        <a:pt x="0" y="5"/>
                      </a:lnTo>
                      <a:lnTo>
                        <a:pt x="0" y="5"/>
                      </a:lnTo>
                      <a:lnTo>
                        <a:pt x="0" y="5"/>
                      </a:lnTo>
                      <a:lnTo>
                        <a:pt x="26" y="118"/>
                      </a:lnTo>
                      <a:lnTo>
                        <a:pt x="33" y="118"/>
                      </a:lnTo>
                      <a:lnTo>
                        <a:pt x="59" y="5"/>
                      </a:lnTo>
                      <a:lnTo>
                        <a:pt x="59" y="5"/>
                      </a:lnTo>
                      <a:lnTo>
                        <a:pt x="59" y="5"/>
                      </a:lnTo>
                      <a:lnTo>
                        <a:pt x="59" y="5"/>
                      </a:lnTo>
                      <a:lnTo>
                        <a:pt x="57" y="5"/>
                      </a:lnTo>
                      <a:close/>
                      <a:moveTo>
                        <a:pt x="29" y="102"/>
                      </a:moveTo>
                      <a:lnTo>
                        <a:pt x="7" y="7"/>
                      </a:lnTo>
                      <a:lnTo>
                        <a:pt x="29" y="14"/>
                      </a:lnTo>
                      <a:lnTo>
                        <a:pt x="52" y="7"/>
                      </a:lnTo>
                      <a:lnTo>
                        <a:pt x="29" y="10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sz="2400"/>
                </a:p>
              </p:txBody>
            </p:sp>
          </p:grpSp>
        </p:grpSp>
        <p:grpSp>
          <p:nvGrpSpPr>
            <p:cNvPr id="8" name="组合 39"/>
            <p:cNvGrpSpPr/>
            <p:nvPr/>
          </p:nvGrpSpPr>
          <p:grpSpPr>
            <a:xfrm>
              <a:off x="5618" y="4426"/>
              <a:ext cx="2273" cy="2190"/>
              <a:chOff x="4756261" y="3603839"/>
              <a:chExt cx="1924698" cy="1853521"/>
            </a:xfrm>
          </p:grpSpPr>
          <p:sp>
            <p:nvSpPr>
              <p:cNvPr id="41" name="任意多边形 40"/>
              <p:cNvSpPr/>
              <p:nvPr>
                <p:custDataLst>
                  <p:tags r:id="rId15"/>
                </p:custDataLst>
              </p:nvPr>
            </p:nvSpPr>
            <p:spPr>
              <a:xfrm flipH="1">
                <a:off x="4756261" y="3603839"/>
                <a:ext cx="1812355" cy="1807575"/>
              </a:xfrm>
              <a:custGeom>
                <a:avLst/>
                <a:gdLst>
                  <a:gd name="connsiteX0" fmla="*/ 830996 w 1812355"/>
                  <a:gd name="connsiteY0" fmla="*/ 0 h 1807575"/>
                  <a:gd name="connsiteX1" fmla="*/ 1616078 w 1812355"/>
                  <a:gd name="connsiteY1" fmla="*/ 0 h 1807575"/>
                  <a:gd name="connsiteX2" fmla="*/ 1812355 w 1812355"/>
                  <a:gd name="connsiteY2" fmla="*/ 196277 h 1807575"/>
                  <a:gd name="connsiteX3" fmla="*/ 1812355 w 1812355"/>
                  <a:gd name="connsiteY3" fmla="*/ 981359 h 1807575"/>
                  <a:gd name="connsiteX4" fmla="*/ 1616078 w 1812355"/>
                  <a:gd name="connsiteY4" fmla="*/ 1177636 h 1807575"/>
                  <a:gd name="connsiteX5" fmla="*/ 1021925 w 1812355"/>
                  <a:gd name="connsiteY5" fmla="*/ 1177636 h 1807575"/>
                  <a:gd name="connsiteX6" fmla="*/ 1021926 w 1812355"/>
                  <a:gd name="connsiteY6" fmla="*/ 1177637 h 1807575"/>
                  <a:gd name="connsiteX7" fmla="*/ 861844 w 1812355"/>
                  <a:gd name="connsiteY7" fmla="*/ 1177637 h 1807575"/>
                  <a:gd name="connsiteX8" fmla="*/ 562535 w 1812355"/>
                  <a:gd name="connsiteY8" fmla="*/ 1421581 h 1807575"/>
                  <a:gd name="connsiteX9" fmla="*/ 558240 w 1812355"/>
                  <a:gd name="connsiteY9" fmla="*/ 1464194 h 1807575"/>
                  <a:gd name="connsiteX10" fmla="*/ 556328 w 1812355"/>
                  <a:gd name="connsiteY10" fmla="*/ 1462814 h 1807575"/>
                  <a:gd name="connsiteX11" fmla="*/ 556328 w 1812355"/>
                  <a:gd name="connsiteY11" fmla="*/ 1708270 h 1807575"/>
                  <a:gd name="connsiteX12" fmla="*/ 457023 w 1812355"/>
                  <a:gd name="connsiteY12" fmla="*/ 1807575 h 1807575"/>
                  <a:gd name="connsiteX13" fmla="*/ 99305 w 1812355"/>
                  <a:gd name="connsiteY13" fmla="*/ 1807575 h 1807575"/>
                  <a:gd name="connsiteX14" fmla="*/ 0 w 1812355"/>
                  <a:gd name="connsiteY14" fmla="*/ 1708270 h 1807575"/>
                  <a:gd name="connsiteX15" fmla="*/ 0 w 1812355"/>
                  <a:gd name="connsiteY15" fmla="*/ 1350552 h 1807575"/>
                  <a:gd name="connsiteX16" fmla="*/ 99305 w 1812355"/>
                  <a:gd name="connsiteY16" fmla="*/ 1251247 h 1807575"/>
                  <a:gd name="connsiteX17" fmla="*/ 365499 w 1812355"/>
                  <a:gd name="connsiteY17" fmla="*/ 1251247 h 1807575"/>
                  <a:gd name="connsiteX18" fmla="*/ 419748 w 1812355"/>
                  <a:gd name="connsiteY18" fmla="*/ 1245778 h 1807575"/>
                  <a:gd name="connsiteX19" fmla="*/ 634719 w 1812355"/>
                  <a:gd name="connsiteY19" fmla="*/ 982018 h 1807575"/>
                  <a:gd name="connsiteX20" fmla="*/ 634719 w 1812355"/>
                  <a:gd name="connsiteY20" fmla="*/ 981359 h 1807575"/>
                  <a:gd name="connsiteX21" fmla="*/ 634719 w 1812355"/>
                  <a:gd name="connsiteY21" fmla="*/ 898219 h 1807575"/>
                  <a:gd name="connsiteX22" fmla="*/ 634719 w 1812355"/>
                  <a:gd name="connsiteY22" fmla="*/ 196277 h 1807575"/>
                  <a:gd name="connsiteX23" fmla="*/ 830996 w 1812355"/>
                  <a:gd name="connsiteY23" fmla="*/ 0 h 1807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812355" h="1807575">
                    <a:moveTo>
                      <a:pt x="830996" y="0"/>
                    </a:moveTo>
                    <a:lnTo>
                      <a:pt x="1616078" y="0"/>
                    </a:lnTo>
                    <a:cubicBezTo>
                      <a:pt x="1724479" y="0"/>
                      <a:pt x="1812355" y="87876"/>
                      <a:pt x="1812355" y="196277"/>
                    </a:cubicBezTo>
                    <a:lnTo>
                      <a:pt x="1812355" y="981359"/>
                    </a:lnTo>
                    <a:cubicBezTo>
                      <a:pt x="1812355" y="1089760"/>
                      <a:pt x="1724479" y="1177636"/>
                      <a:pt x="1616078" y="1177636"/>
                    </a:cubicBezTo>
                    <a:lnTo>
                      <a:pt x="1021925" y="1177636"/>
                    </a:lnTo>
                    <a:lnTo>
                      <a:pt x="1021926" y="1177637"/>
                    </a:lnTo>
                    <a:lnTo>
                      <a:pt x="861844" y="1177637"/>
                    </a:lnTo>
                    <a:cubicBezTo>
                      <a:pt x="714204" y="1177637"/>
                      <a:pt x="591023" y="1282362"/>
                      <a:pt x="562535" y="1421581"/>
                    </a:cubicBezTo>
                    <a:lnTo>
                      <a:pt x="558240" y="1464194"/>
                    </a:lnTo>
                    <a:lnTo>
                      <a:pt x="556328" y="1462814"/>
                    </a:lnTo>
                    <a:lnTo>
                      <a:pt x="556328" y="1708270"/>
                    </a:lnTo>
                    <a:cubicBezTo>
                      <a:pt x="556328" y="1763115"/>
                      <a:pt x="511868" y="1807575"/>
                      <a:pt x="457023" y="1807575"/>
                    </a:cubicBezTo>
                    <a:lnTo>
                      <a:pt x="99305" y="1807575"/>
                    </a:lnTo>
                    <a:cubicBezTo>
                      <a:pt x="44460" y="1807575"/>
                      <a:pt x="0" y="1763115"/>
                      <a:pt x="0" y="1708270"/>
                    </a:cubicBezTo>
                    <a:lnTo>
                      <a:pt x="0" y="1350552"/>
                    </a:lnTo>
                    <a:cubicBezTo>
                      <a:pt x="0" y="1295707"/>
                      <a:pt x="44460" y="1251247"/>
                      <a:pt x="99305" y="1251247"/>
                    </a:cubicBezTo>
                    <a:lnTo>
                      <a:pt x="365499" y="1251247"/>
                    </a:lnTo>
                    <a:lnTo>
                      <a:pt x="419748" y="1245778"/>
                    </a:lnTo>
                    <a:cubicBezTo>
                      <a:pt x="542432" y="1220674"/>
                      <a:pt x="634719" y="1112124"/>
                      <a:pt x="634719" y="982018"/>
                    </a:cubicBezTo>
                    <a:lnTo>
                      <a:pt x="634719" y="981359"/>
                    </a:lnTo>
                    <a:lnTo>
                      <a:pt x="634719" y="898219"/>
                    </a:lnTo>
                    <a:lnTo>
                      <a:pt x="634719" y="196277"/>
                    </a:lnTo>
                    <a:cubicBezTo>
                      <a:pt x="634719" y="87876"/>
                      <a:pt x="722595" y="0"/>
                      <a:pt x="830996" y="0"/>
                    </a:cubicBezTo>
                    <a:close/>
                  </a:path>
                </a:pathLst>
              </a:custGeom>
              <a:solidFill>
                <a:srgbClr val="229B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a:p>
            </p:txBody>
          </p:sp>
          <p:sp>
            <p:nvSpPr>
              <p:cNvPr id="2" name="文本框 22"/>
              <p:cNvSpPr txBox="1"/>
              <p:nvPr>
                <p:custDataLst>
                  <p:tags r:id="rId16"/>
                </p:custDataLst>
              </p:nvPr>
            </p:nvSpPr>
            <p:spPr>
              <a:xfrm>
                <a:off x="5899225" y="4977357"/>
                <a:ext cx="781734" cy="480003"/>
              </a:xfrm>
              <a:prstGeom prst="rect">
                <a:avLst/>
              </a:prstGeom>
              <a:noFill/>
            </p:spPr>
            <p:txBody>
              <a:bodyPr wrap="square" rtlCol="0">
                <a:spAutoFit/>
              </a:bodyPr>
              <a:p>
                <a:pPr algn="ctr"/>
                <a:r>
                  <a:rPr lang="en-US" altLang="zh-CN" sz="2800" b="1" dirty="0">
                    <a:solidFill>
                      <a:schemeClr val="bg1"/>
                    </a:solidFill>
                    <a:latin typeface="+mj-lt"/>
                    <a:cs typeface="+mj-lt"/>
                  </a:rPr>
                  <a:t>03</a:t>
                </a:r>
                <a:endParaRPr lang="en-US" altLang="zh-CN" sz="2800" b="1" dirty="0">
                  <a:solidFill>
                    <a:schemeClr val="bg1"/>
                  </a:solidFill>
                  <a:latin typeface="+mj-lt"/>
                  <a:cs typeface="+mj-lt"/>
                </a:endParaRPr>
              </a:p>
            </p:txBody>
          </p:sp>
          <p:grpSp>
            <p:nvGrpSpPr>
              <p:cNvPr id="9" name="组合 42"/>
              <p:cNvGrpSpPr/>
              <p:nvPr/>
            </p:nvGrpSpPr>
            <p:grpSpPr>
              <a:xfrm>
                <a:off x="5053221" y="3941026"/>
                <a:ext cx="574676" cy="465140"/>
                <a:chOff x="2177375" y="247894"/>
                <a:chExt cx="574676" cy="465140"/>
              </a:xfrm>
            </p:grpSpPr>
            <p:sp>
              <p:nvSpPr>
                <p:cNvPr id="3" name="Freeform 5"/>
                <p:cNvSpPr>
                  <a:spLocks noEditPoints="1"/>
                </p:cNvSpPr>
                <p:nvPr>
                  <p:custDataLst>
                    <p:tags r:id="rId17"/>
                  </p:custDataLst>
                </p:nvPr>
              </p:nvSpPr>
              <p:spPr bwMode="auto">
                <a:xfrm>
                  <a:off x="2177375" y="247894"/>
                  <a:ext cx="574676" cy="465140"/>
                </a:xfrm>
                <a:custGeom>
                  <a:avLst/>
                  <a:gdLst>
                    <a:gd name="T0" fmla="*/ 78 w 153"/>
                    <a:gd name="T1" fmla="*/ 0 h 124"/>
                    <a:gd name="T2" fmla="*/ 0 w 153"/>
                    <a:gd name="T3" fmla="*/ 68 h 124"/>
                    <a:gd name="T4" fmla="*/ 15 w 153"/>
                    <a:gd name="T5" fmla="*/ 68 h 124"/>
                    <a:gd name="T6" fmla="*/ 21 w 153"/>
                    <a:gd name="T7" fmla="*/ 64 h 124"/>
                    <a:gd name="T8" fmla="*/ 21 w 153"/>
                    <a:gd name="T9" fmla="*/ 121 h 124"/>
                    <a:gd name="T10" fmla="*/ 24 w 153"/>
                    <a:gd name="T11" fmla="*/ 124 h 124"/>
                    <a:gd name="T12" fmla="*/ 63 w 153"/>
                    <a:gd name="T13" fmla="*/ 124 h 124"/>
                    <a:gd name="T14" fmla="*/ 63 w 153"/>
                    <a:gd name="T15" fmla="*/ 92 h 124"/>
                    <a:gd name="T16" fmla="*/ 67 w 153"/>
                    <a:gd name="T17" fmla="*/ 87 h 124"/>
                    <a:gd name="T18" fmla="*/ 83 w 153"/>
                    <a:gd name="T19" fmla="*/ 87 h 124"/>
                    <a:gd name="T20" fmla="*/ 89 w 153"/>
                    <a:gd name="T21" fmla="*/ 92 h 124"/>
                    <a:gd name="T22" fmla="*/ 89 w 153"/>
                    <a:gd name="T23" fmla="*/ 124 h 124"/>
                    <a:gd name="T24" fmla="*/ 127 w 153"/>
                    <a:gd name="T25" fmla="*/ 124 h 124"/>
                    <a:gd name="T26" fmla="*/ 131 w 153"/>
                    <a:gd name="T27" fmla="*/ 120 h 124"/>
                    <a:gd name="T28" fmla="*/ 131 w 153"/>
                    <a:gd name="T29" fmla="*/ 63 h 124"/>
                    <a:gd name="T30" fmla="*/ 136 w 153"/>
                    <a:gd name="T31" fmla="*/ 68 h 124"/>
                    <a:gd name="T32" fmla="*/ 153 w 153"/>
                    <a:gd name="T33" fmla="*/ 68 h 124"/>
                    <a:gd name="T34" fmla="*/ 78 w 153"/>
                    <a:gd name="T35" fmla="*/ 0 h 124"/>
                    <a:gd name="T36" fmla="*/ 76 w 153"/>
                    <a:gd name="T37" fmla="*/ 75 h 124"/>
                    <a:gd name="T38" fmla="*/ 60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4"/>
                        <a:pt x="21" y="64"/>
                        <a:pt x="21" y="64"/>
                      </a:cubicBezTo>
                      <a:cubicBezTo>
                        <a:pt x="21" y="121"/>
                        <a:pt x="21" y="121"/>
                        <a:pt x="21" y="121"/>
                      </a:cubicBezTo>
                      <a:cubicBezTo>
                        <a:pt x="21" y="121"/>
                        <a:pt x="21" y="124"/>
                        <a:pt x="24" y="124"/>
                      </a:cubicBezTo>
                      <a:cubicBezTo>
                        <a:pt x="28" y="124"/>
                        <a:pt x="63" y="124"/>
                        <a:pt x="63" y="124"/>
                      </a:cubicBezTo>
                      <a:cubicBezTo>
                        <a:pt x="63" y="92"/>
                        <a:pt x="63" y="92"/>
                        <a:pt x="63" y="92"/>
                      </a:cubicBezTo>
                      <a:cubicBezTo>
                        <a:pt x="63" y="92"/>
                        <a:pt x="62" y="87"/>
                        <a:pt x="67" y="87"/>
                      </a:cubicBezTo>
                      <a:cubicBezTo>
                        <a:pt x="83" y="87"/>
                        <a:pt x="83" y="87"/>
                        <a:pt x="83" y="87"/>
                      </a:cubicBezTo>
                      <a:cubicBezTo>
                        <a:pt x="89" y="87"/>
                        <a:pt x="89" y="92"/>
                        <a:pt x="89" y="92"/>
                      </a:cubicBezTo>
                      <a:cubicBezTo>
                        <a:pt x="89" y="124"/>
                        <a:pt x="89" y="124"/>
                        <a:pt x="89" y="124"/>
                      </a:cubicBezTo>
                      <a:cubicBezTo>
                        <a:pt x="89" y="124"/>
                        <a:pt x="121" y="124"/>
                        <a:pt x="127" y="124"/>
                      </a:cubicBezTo>
                      <a:cubicBezTo>
                        <a:pt x="131" y="124"/>
                        <a:pt x="131" y="120"/>
                        <a:pt x="131" y="120"/>
                      </a:cubicBezTo>
                      <a:cubicBezTo>
                        <a:pt x="131" y="63"/>
                        <a:pt x="131" y="63"/>
                        <a:pt x="131" y="63"/>
                      </a:cubicBezTo>
                      <a:cubicBezTo>
                        <a:pt x="136" y="68"/>
                        <a:pt x="136" y="68"/>
                        <a:pt x="136" y="68"/>
                      </a:cubicBezTo>
                      <a:cubicBezTo>
                        <a:pt x="149" y="77"/>
                        <a:pt x="153" y="68"/>
                        <a:pt x="153" y="68"/>
                      </a:cubicBezTo>
                      <a:lnTo>
                        <a:pt x="78" y="0"/>
                      </a:lnTo>
                      <a:close/>
                      <a:moveTo>
                        <a:pt x="76" y="75"/>
                      </a:moveTo>
                      <a:cubicBezTo>
                        <a:pt x="67" y="75"/>
                        <a:pt x="60" y="68"/>
                        <a:pt x="60" y="59"/>
                      </a:cubicBezTo>
                      <a:cubicBezTo>
                        <a:pt x="60" y="50"/>
                        <a:pt x="67" y="42"/>
                        <a:pt x="76" y="42"/>
                      </a:cubicBezTo>
                      <a:cubicBezTo>
                        <a:pt x="85" y="42"/>
                        <a:pt x="92" y="50"/>
                        <a:pt x="92" y="59"/>
                      </a:cubicBezTo>
                      <a:cubicBezTo>
                        <a:pt x="92" y="68"/>
                        <a:pt x="85" y="75"/>
                        <a:pt x="76" y="7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sz="2400"/>
                </a:p>
              </p:txBody>
            </p:sp>
            <p:sp>
              <p:nvSpPr>
                <p:cNvPr id="45" name="Freeform 6"/>
                <p:cNvSpPr/>
                <p:nvPr>
                  <p:custDataLst>
                    <p:tags r:id="rId18"/>
                  </p:custDataLst>
                </p:nvPr>
              </p:nvSpPr>
              <p:spPr bwMode="auto">
                <a:xfrm>
                  <a:off x="2628226" y="303457"/>
                  <a:ext cx="55563" cy="115888"/>
                </a:xfrm>
                <a:custGeom>
                  <a:avLst/>
                  <a:gdLst>
                    <a:gd name="T0" fmla="*/ 35 w 35"/>
                    <a:gd name="T1" fmla="*/ 73 h 73"/>
                    <a:gd name="T2" fmla="*/ 35 w 35"/>
                    <a:gd name="T3" fmla="*/ 0 h 73"/>
                    <a:gd name="T4" fmla="*/ 0 w 35"/>
                    <a:gd name="T5" fmla="*/ 0 h 73"/>
                    <a:gd name="T6" fmla="*/ 0 w 35"/>
                    <a:gd name="T7" fmla="*/ 42 h 73"/>
                    <a:gd name="T8" fmla="*/ 35 w 35"/>
                    <a:gd name="T9" fmla="*/ 73 h 73"/>
                  </a:gdLst>
                  <a:ahLst/>
                  <a:cxnLst>
                    <a:cxn ang="0">
                      <a:pos x="T0" y="T1"/>
                    </a:cxn>
                    <a:cxn ang="0">
                      <a:pos x="T2" y="T3"/>
                    </a:cxn>
                    <a:cxn ang="0">
                      <a:pos x="T4" y="T5"/>
                    </a:cxn>
                    <a:cxn ang="0">
                      <a:pos x="T6" y="T7"/>
                    </a:cxn>
                    <a:cxn ang="0">
                      <a:pos x="T8" y="T9"/>
                    </a:cxn>
                  </a:cxnLst>
                  <a:rect l="0" t="0" r="r" b="b"/>
                  <a:pathLst>
                    <a:path w="35" h="73">
                      <a:moveTo>
                        <a:pt x="35" y="73"/>
                      </a:moveTo>
                      <a:lnTo>
                        <a:pt x="35" y="0"/>
                      </a:lnTo>
                      <a:lnTo>
                        <a:pt x="0" y="0"/>
                      </a:lnTo>
                      <a:lnTo>
                        <a:pt x="0" y="42"/>
                      </a:lnTo>
                      <a:lnTo>
                        <a:pt x="35" y="7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sz="2400"/>
                </a:p>
              </p:txBody>
            </p:sp>
            <p:sp>
              <p:nvSpPr>
                <p:cNvPr id="46" name="Oval 7"/>
                <p:cNvSpPr>
                  <a:spLocks noChangeArrowheads="1"/>
                </p:cNvSpPr>
                <p:nvPr>
                  <p:custDataLst>
                    <p:tags r:id="rId19"/>
                  </p:custDataLst>
                </p:nvPr>
              </p:nvSpPr>
              <p:spPr bwMode="auto">
                <a:xfrm>
                  <a:off x="2432963" y="438395"/>
                  <a:ext cx="60325" cy="60325"/>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sz="2400"/>
                </a:p>
              </p:txBody>
            </p:sp>
          </p:grpSp>
        </p:grpSp>
        <p:grpSp>
          <p:nvGrpSpPr>
            <p:cNvPr id="10" name="组合 46"/>
            <p:cNvGrpSpPr/>
            <p:nvPr/>
          </p:nvGrpSpPr>
          <p:grpSpPr>
            <a:xfrm>
              <a:off x="7128" y="3701"/>
              <a:ext cx="2266" cy="2141"/>
              <a:chOff x="6035259" y="2990425"/>
              <a:chExt cx="1918951" cy="1812355"/>
            </a:xfrm>
          </p:grpSpPr>
          <p:sp>
            <p:nvSpPr>
              <p:cNvPr id="48" name="任意多边形 47"/>
              <p:cNvSpPr/>
              <p:nvPr>
                <p:custDataLst>
                  <p:tags r:id="rId20"/>
                </p:custDataLst>
              </p:nvPr>
            </p:nvSpPr>
            <p:spPr>
              <a:xfrm rot="16200000" flipH="1">
                <a:off x="6032869" y="2992815"/>
                <a:ext cx="1812355" cy="1807575"/>
              </a:xfrm>
              <a:custGeom>
                <a:avLst/>
                <a:gdLst>
                  <a:gd name="connsiteX0" fmla="*/ 830996 w 1812355"/>
                  <a:gd name="connsiteY0" fmla="*/ 0 h 1807575"/>
                  <a:gd name="connsiteX1" fmla="*/ 1616078 w 1812355"/>
                  <a:gd name="connsiteY1" fmla="*/ 0 h 1807575"/>
                  <a:gd name="connsiteX2" fmla="*/ 1812355 w 1812355"/>
                  <a:gd name="connsiteY2" fmla="*/ 196277 h 1807575"/>
                  <a:gd name="connsiteX3" fmla="*/ 1812355 w 1812355"/>
                  <a:gd name="connsiteY3" fmla="*/ 981359 h 1807575"/>
                  <a:gd name="connsiteX4" fmla="*/ 1616078 w 1812355"/>
                  <a:gd name="connsiteY4" fmla="*/ 1177636 h 1807575"/>
                  <a:gd name="connsiteX5" fmla="*/ 1021925 w 1812355"/>
                  <a:gd name="connsiteY5" fmla="*/ 1177636 h 1807575"/>
                  <a:gd name="connsiteX6" fmla="*/ 1021926 w 1812355"/>
                  <a:gd name="connsiteY6" fmla="*/ 1177637 h 1807575"/>
                  <a:gd name="connsiteX7" fmla="*/ 861844 w 1812355"/>
                  <a:gd name="connsiteY7" fmla="*/ 1177637 h 1807575"/>
                  <a:gd name="connsiteX8" fmla="*/ 562535 w 1812355"/>
                  <a:gd name="connsiteY8" fmla="*/ 1421581 h 1807575"/>
                  <a:gd name="connsiteX9" fmla="*/ 558240 w 1812355"/>
                  <a:gd name="connsiteY9" fmla="*/ 1464194 h 1807575"/>
                  <a:gd name="connsiteX10" fmla="*/ 556328 w 1812355"/>
                  <a:gd name="connsiteY10" fmla="*/ 1462814 h 1807575"/>
                  <a:gd name="connsiteX11" fmla="*/ 556328 w 1812355"/>
                  <a:gd name="connsiteY11" fmla="*/ 1708270 h 1807575"/>
                  <a:gd name="connsiteX12" fmla="*/ 457023 w 1812355"/>
                  <a:gd name="connsiteY12" fmla="*/ 1807575 h 1807575"/>
                  <a:gd name="connsiteX13" fmla="*/ 99305 w 1812355"/>
                  <a:gd name="connsiteY13" fmla="*/ 1807575 h 1807575"/>
                  <a:gd name="connsiteX14" fmla="*/ 0 w 1812355"/>
                  <a:gd name="connsiteY14" fmla="*/ 1708270 h 1807575"/>
                  <a:gd name="connsiteX15" fmla="*/ 0 w 1812355"/>
                  <a:gd name="connsiteY15" fmla="*/ 1350552 h 1807575"/>
                  <a:gd name="connsiteX16" fmla="*/ 99305 w 1812355"/>
                  <a:gd name="connsiteY16" fmla="*/ 1251247 h 1807575"/>
                  <a:gd name="connsiteX17" fmla="*/ 365499 w 1812355"/>
                  <a:gd name="connsiteY17" fmla="*/ 1251247 h 1807575"/>
                  <a:gd name="connsiteX18" fmla="*/ 419748 w 1812355"/>
                  <a:gd name="connsiteY18" fmla="*/ 1245778 h 1807575"/>
                  <a:gd name="connsiteX19" fmla="*/ 634719 w 1812355"/>
                  <a:gd name="connsiteY19" fmla="*/ 982018 h 1807575"/>
                  <a:gd name="connsiteX20" fmla="*/ 634719 w 1812355"/>
                  <a:gd name="connsiteY20" fmla="*/ 981359 h 1807575"/>
                  <a:gd name="connsiteX21" fmla="*/ 634719 w 1812355"/>
                  <a:gd name="connsiteY21" fmla="*/ 898219 h 1807575"/>
                  <a:gd name="connsiteX22" fmla="*/ 634719 w 1812355"/>
                  <a:gd name="connsiteY22" fmla="*/ 196277 h 1807575"/>
                  <a:gd name="connsiteX23" fmla="*/ 830996 w 1812355"/>
                  <a:gd name="connsiteY23" fmla="*/ 0 h 1807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812355" h="1807575">
                    <a:moveTo>
                      <a:pt x="830996" y="0"/>
                    </a:moveTo>
                    <a:lnTo>
                      <a:pt x="1616078" y="0"/>
                    </a:lnTo>
                    <a:cubicBezTo>
                      <a:pt x="1724479" y="0"/>
                      <a:pt x="1812355" y="87876"/>
                      <a:pt x="1812355" y="196277"/>
                    </a:cubicBezTo>
                    <a:lnTo>
                      <a:pt x="1812355" y="981359"/>
                    </a:lnTo>
                    <a:cubicBezTo>
                      <a:pt x="1812355" y="1089760"/>
                      <a:pt x="1724479" y="1177636"/>
                      <a:pt x="1616078" y="1177636"/>
                    </a:cubicBezTo>
                    <a:lnTo>
                      <a:pt x="1021925" y="1177636"/>
                    </a:lnTo>
                    <a:lnTo>
                      <a:pt x="1021926" y="1177637"/>
                    </a:lnTo>
                    <a:lnTo>
                      <a:pt x="861844" y="1177637"/>
                    </a:lnTo>
                    <a:cubicBezTo>
                      <a:pt x="714204" y="1177637"/>
                      <a:pt x="591023" y="1282362"/>
                      <a:pt x="562535" y="1421581"/>
                    </a:cubicBezTo>
                    <a:lnTo>
                      <a:pt x="558240" y="1464194"/>
                    </a:lnTo>
                    <a:lnTo>
                      <a:pt x="556328" y="1462814"/>
                    </a:lnTo>
                    <a:lnTo>
                      <a:pt x="556328" y="1708270"/>
                    </a:lnTo>
                    <a:cubicBezTo>
                      <a:pt x="556328" y="1763115"/>
                      <a:pt x="511868" y="1807575"/>
                      <a:pt x="457023" y="1807575"/>
                    </a:cubicBezTo>
                    <a:lnTo>
                      <a:pt x="99305" y="1807575"/>
                    </a:lnTo>
                    <a:cubicBezTo>
                      <a:pt x="44460" y="1807575"/>
                      <a:pt x="0" y="1763115"/>
                      <a:pt x="0" y="1708270"/>
                    </a:cubicBezTo>
                    <a:lnTo>
                      <a:pt x="0" y="1350552"/>
                    </a:lnTo>
                    <a:cubicBezTo>
                      <a:pt x="0" y="1295707"/>
                      <a:pt x="44460" y="1251247"/>
                      <a:pt x="99305" y="1251247"/>
                    </a:cubicBezTo>
                    <a:lnTo>
                      <a:pt x="365499" y="1251247"/>
                    </a:lnTo>
                    <a:lnTo>
                      <a:pt x="419748" y="1245778"/>
                    </a:lnTo>
                    <a:cubicBezTo>
                      <a:pt x="542432" y="1220674"/>
                      <a:pt x="634719" y="1112124"/>
                      <a:pt x="634719" y="982018"/>
                    </a:cubicBezTo>
                    <a:lnTo>
                      <a:pt x="634719" y="981359"/>
                    </a:lnTo>
                    <a:lnTo>
                      <a:pt x="634719" y="898219"/>
                    </a:lnTo>
                    <a:lnTo>
                      <a:pt x="634719" y="196277"/>
                    </a:lnTo>
                    <a:cubicBezTo>
                      <a:pt x="634719" y="87876"/>
                      <a:pt x="722595" y="0"/>
                      <a:pt x="830996" y="0"/>
                    </a:cubicBezTo>
                    <a:close/>
                  </a:path>
                </a:pathLst>
              </a:custGeom>
              <a:solidFill>
                <a:srgbClr val="1D4B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a:p>
            </p:txBody>
          </p:sp>
          <p:sp>
            <p:nvSpPr>
              <p:cNvPr id="49" name="文本框 18"/>
              <p:cNvSpPr txBox="1"/>
              <p:nvPr>
                <p:custDataLst>
                  <p:tags r:id="rId21"/>
                </p:custDataLst>
              </p:nvPr>
            </p:nvSpPr>
            <p:spPr>
              <a:xfrm>
                <a:off x="7172475" y="3064212"/>
                <a:ext cx="781735" cy="480003"/>
              </a:xfrm>
              <a:prstGeom prst="rect">
                <a:avLst/>
              </a:prstGeom>
              <a:noFill/>
            </p:spPr>
            <p:txBody>
              <a:bodyPr wrap="square" rtlCol="0">
                <a:spAutoFit/>
              </a:bodyPr>
              <a:p>
                <a:pPr algn="ctr"/>
                <a:r>
                  <a:rPr lang="en-US" altLang="zh-CN" sz="2800" b="1" dirty="0">
                    <a:solidFill>
                      <a:schemeClr val="bg1"/>
                    </a:solidFill>
                    <a:latin typeface="+mj-lt"/>
                    <a:cs typeface="+mj-lt"/>
                  </a:rPr>
                  <a:t>02</a:t>
                </a:r>
                <a:endParaRPr lang="en-US" altLang="zh-CN" sz="2800" b="1" dirty="0">
                  <a:solidFill>
                    <a:schemeClr val="bg1"/>
                  </a:solidFill>
                  <a:latin typeface="+mj-lt"/>
                  <a:cs typeface="+mj-lt"/>
                </a:endParaRPr>
              </a:p>
            </p:txBody>
          </p:sp>
          <p:grpSp>
            <p:nvGrpSpPr>
              <p:cNvPr id="11" name="组合 49"/>
              <p:cNvGrpSpPr/>
              <p:nvPr/>
            </p:nvGrpSpPr>
            <p:grpSpPr>
              <a:xfrm>
                <a:off x="6434265" y="3961773"/>
                <a:ext cx="353333" cy="460157"/>
                <a:chOff x="2966364" y="3551501"/>
                <a:chExt cx="409575" cy="533403"/>
              </a:xfrm>
            </p:grpSpPr>
            <p:sp>
              <p:nvSpPr>
                <p:cNvPr id="51" name="Freeform 128"/>
                <p:cNvSpPr>
                  <a:spLocks noEditPoints="1"/>
                </p:cNvSpPr>
                <p:nvPr>
                  <p:custDataLst>
                    <p:tags r:id="rId22"/>
                  </p:custDataLst>
                </p:nvPr>
              </p:nvSpPr>
              <p:spPr bwMode="auto">
                <a:xfrm>
                  <a:off x="2966364" y="3551501"/>
                  <a:ext cx="409575" cy="533403"/>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sz="2400"/>
                </a:p>
              </p:txBody>
            </p:sp>
            <p:sp>
              <p:nvSpPr>
                <p:cNvPr id="52" name="Freeform 129"/>
                <p:cNvSpPr/>
                <p:nvPr>
                  <p:custDataLst>
                    <p:tags r:id="rId23"/>
                  </p:custDataLst>
                </p:nvPr>
              </p:nvSpPr>
              <p:spPr bwMode="auto">
                <a:xfrm>
                  <a:off x="3145751" y="3915041"/>
                  <a:ext cx="49213" cy="120651"/>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sz="2400"/>
                </a:p>
              </p:txBody>
            </p:sp>
          </p:grpSp>
        </p:grpSp>
      </p:grpSp>
    </p:spTree>
  </p:cSld>
  <p:clrMapOvr>
    <a:masterClrMapping/>
  </p:clrMapOvr>
  <p:transition advClick="0" advTm="0"/>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 name="组合 41"/>
          <p:cNvGrpSpPr/>
          <p:nvPr/>
        </p:nvGrpSpPr>
        <p:grpSpPr>
          <a:xfrm>
            <a:off x="1688629" y="241714"/>
            <a:ext cx="5394649" cy="598333"/>
            <a:chOff x="1688629" y="241714"/>
            <a:chExt cx="5394649" cy="598333"/>
          </a:xfrm>
        </p:grpSpPr>
        <p:sp>
          <p:nvSpPr>
            <p:cNvPr id="43" name="矩形 42"/>
            <p:cNvSpPr/>
            <p:nvPr/>
          </p:nvSpPr>
          <p:spPr>
            <a:xfrm>
              <a:off x="1688629" y="241714"/>
              <a:ext cx="3180080" cy="521970"/>
            </a:xfrm>
            <a:prstGeom prst="rect">
              <a:avLst/>
            </a:prstGeom>
          </p:spPr>
          <p:txBody>
            <a:bodyPr wrap="none">
              <a:spAutoFit/>
            </a:bodyPr>
            <a:lstStyle/>
            <a:p>
              <a:pPr algn="l" defTabSz="342900"/>
              <a:r>
                <a:rPr lang="zh-CN" altLang="en-US" sz="2800" b="1" spc="300" dirty="0" smtClean="0">
                  <a:solidFill>
                    <a:schemeClr val="tx1">
                      <a:lumMod val="85000"/>
                      <a:lumOff val="15000"/>
                    </a:schemeClr>
                  </a:solidFill>
                  <a:effectLst>
                    <a:outerShdw blurRad="25400" dist="25400" dir="2700000" algn="tl">
                      <a:srgbClr val="000000">
                        <a:alpha val="25000"/>
                      </a:srgbClr>
                    </a:outerShdw>
                  </a:effectLst>
                  <a:latin typeface="微软雅黑" panose="020B0503020204020204" pitchFamily="34" charset="-122"/>
                  <a:ea typeface="微软雅黑" panose="020B0503020204020204" pitchFamily="34" charset="-122"/>
                </a:rPr>
                <a:t>202</a:t>
              </a:r>
              <a:r>
                <a:rPr lang="en-US" altLang="zh-CN" sz="2800" b="1" spc="300" dirty="0" smtClean="0">
                  <a:solidFill>
                    <a:schemeClr val="tx1">
                      <a:lumMod val="85000"/>
                      <a:lumOff val="15000"/>
                    </a:schemeClr>
                  </a:solidFill>
                  <a:effectLst>
                    <a:outerShdw blurRad="25400" dist="25400" dir="2700000" algn="tl">
                      <a:srgbClr val="000000">
                        <a:alpha val="25000"/>
                      </a:srgbClr>
                    </a:outerShdw>
                  </a:effectLst>
                  <a:latin typeface="微软雅黑" panose="020B0503020204020204" pitchFamily="34" charset="-122"/>
                  <a:ea typeface="微软雅黑" panose="020B0503020204020204" pitchFamily="34" charset="-122"/>
                </a:rPr>
                <a:t>4</a:t>
              </a:r>
              <a:r>
                <a:rPr lang="zh-CN" altLang="en-US" sz="2800" b="1" spc="300" dirty="0" smtClean="0">
                  <a:solidFill>
                    <a:schemeClr val="tx1">
                      <a:lumMod val="85000"/>
                      <a:lumOff val="15000"/>
                    </a:schemeClr>
                  </a:solidFill>
                  <a:effectLst>
                    <a:outerShdw blurRad="25400" dist="25400" dir="2700000" algn="tl">
                      <a:srgbClr val="000000">
                        <a:alpha val="25000"/>
                      </a:srgbClr>
                    </a:outerShdw>
                  </a:effectLst>
                  <a:latin typeface="微软雅黑" panose="020B0503020204020204" pitchFamily="34" charset="-122"/>
                  <a:ea typeface="微软雅黑" panose="020B0503020204020204" pitchFamily="34" charset="-122"/>
                </a:rPr>
                <a:t>年工作计划</a:t>
              </a:r>
              <a:endParaRPr lang="zh-CN" altLang="en-US" sz="2800" b="1" spc="300" dirty="0" smtClean="0">
                <a:solidFill>
                  <a:schemeClr val="tx1">
                    <a:lumMod val="85000"/>
                    <a:lumOff val="15000"/>
                  </a:schemeClr>
                </a:solidFill>
                <a:effectLst>
                  <a:outerShdw blurRad="25400" dist="25400" dir="2700000" algn="tl">
                    <a:srgbClr val="000000">
                      <a:alpha val="25000"/>
                    </a:srgbClr>
                  </a:outerShdw>
                </a:effectLst>
                <a:latin typeface="微软雅黑" panose="020B0503020204020204" pitchFamily="34" charset="-122"/>
                <a:ea typeface="微软雅黑" panose="020B0503020204020204" pitchFamily="34" charset="-122"/>
              </a:endParaRPr>
            </a:p>
          </p:txBody>
        </p:sp>
        <p:sp>
          <p:nvSpPr>
            <p:cNvPr id="44" name="矩形 43"/>
            <p:cNvSpPr/>
            <p:nvPr/>
          </p:nvSpPr>
          <p:spPr>
            <a:xfrm>
              <a:off x="4868398" y="502862"/>
              <a:ext cx="2214880" cy="337185"/>
            </a:xfrm>
            <a:prstGeom prst="rect">
              <a:avLst/>
            </a:prstGeom>
          </p:spPr>
          <p:txBody>
            <a:bodyPr wrap="none">
              <a:spAutoFit/>
            </a:bodyPr>
            <a:lstStyle/>
            <a:p>
              <a:pPr algn="l"/>
              <a:r>
                <a:rPr sz="1600" dirty="0" smtClean="0">
                  <a:solidFill>
                    <a:schemeClr val="bg1">
                      <a:lumMod val="65000"/>
                    </a:schemeClr>
                  </a:solidFill>
                  <a:latin typeface="微软雅黑" panose="020B0503020204020204" pitchFamily="34" charset="-122"/>
                  <a:ea typeface="微软雅黑" panose="020B0503020204020204" pitchFamily="34" charset="-122"/>
                  <a:cs typeface="Arial" panose="020B0604020202020204" pitchFamily="34" charset="0"/>
                  <a:sym typeface="+mn-lt"/>
                </a:rPr>
                <a:t>希望得到的帮助与支持</a:t>
              </a:r>
              <a:endParaRPr sz="1600" dirty="0" smtClean="0">
                <a:solidFill>
                  <a:schemeClr val="bg1">
                    <a:lumMod val="65000"/>
                  </a:schemeClr>
                </a:solidFill>
                <a:latin typeface="微软雅黑" panose="020B0503020204020204" pitchFamily="34" charset="-122"/>
                <a:ea typeface="微软雅黑" panose="020B0503020204020204" pitchFamily="34" charset="-122"/>
                <a:cs typeface="Arial" panose="020B0604020202020204" pitchFamily="34" charset="0"/>
                <a:sym typeface="+mn-lt"/>
              </a:endParaRPr>
            </a:p>
          </p:txBody>
        </p:sp>
      </p:grpSp>
      <p:grpSp>
        <p:nvGrpSpPr>
          <p:cNvPr id="50" name="组合 49"/>
          <p:cNvGrpSpPr/>
          <p:nvPr/>
        </p:nvGrpSpPr>
        <p:grpSpPr>
          <a:xfrm>
            <a:off x="966655" y="816927"/>
            <a:ext cx="10242182" cy="5721805"/>
            <a:chOff x="1523" y="1287"/>
            <a:chExt cx="11355" cy="6343"/>
          </a:xfrm>
        </p:grpSpPr>
        <p:grpSp>
          <p:nvGrpSpPr>
            <p:cNvPr id="13" name="组合 2"/>
            <p:cNvGrpSpPr/>
            <p:nvPr/>
          </p:nvGrpSpPr>
          <p:grpSpPr bwMode="auto">
            <a:xfrm>
              <a:off x="6330" y="1287"/>
              <a:ext cx="846" cy="3299"/>
              <a:chOff x="5358714" y="1088571"/>
              <a:chExt cx="716454" cy="2793646"/>
            </a:xfrm>
          </p:grpSpPr>
          <p:sp>
            <p:nvSpPr>
              <p:cNvPr id="1454" name="Freeform 5"/>
              <p:cNvSpPr/>
              <p:nvPr>
                <p:custDataLst>
                  <p:tags r:id="rId1"/>
                </p:custDataLst>
              </p:nvPr>
            </p:nvSpPr>
            <p:spPr bwMode="auto">
              <a:xfrm>
                <a:off x="5358714" y="1088571"/>
                <a:ext cx="716454" cy="2793646"/>
              </a:xfrm>
              <a:custGeom>
                <a:avLst/>
                <a:gdLst>
                  <a:gd name="T0" fmla="*/ 234 w 234"/>
                  <a:gd name="T1" fmla="*/ 1196 h 1196"/>
                  <a:gd name="T2" fmla="*/ 0 w 234"/>
                  <a:gd name="T3" fmla="*/ 1196 h 1196"/>
                  <a:gd name="T4" fmla="*/ 0 w 234"/>
                  <a:gd name="T5" fmla="*/ 34 h 1196"/>
                  <a:gd name="T6" fmla="*/ 118 w 234"/>
                  <a:gd name="T7" fmla="*/ 0 h 1196"/>
                  <a:gd name="T8" fmla="*/ 234 w 234"/>
                  <a:gd name="T9" fmla="*/ 34 h 1196"/>
                  <a:gd name="T10" fmla="*/ 234 w 234"/>
                  <a:gd name="T11" fmla="*/ 1196 h 1196"/>
                </a:gdLst>
                <a:ahLst/>
                <a:cxnLst>
                  <a:cxn ang="0">
                    <a:pos x="T0" y="T1"/>
                  </a:cxn>
                  <a:cxn ang="0">
                    <a:pos x="T2" y="T3"/>
                  </a:cxn>
                  <a:cxn ang="0">
                    <a:pos x="T4" y="T5"/>
                  </a:cxn>
                  <a:cxn ang="0">
                    <a:pos x="T6" y="T7"/>
                  </a:cxn>
                  <a:cxn ang="0">
                    <a:pos x="T8" y="T9"/>
                  </a:cxn>
                  <a:cxn ang="0">
                    <a:pos x="T10" y="T11"/>
                  </a:cxn>
                </a:cxnLst>
                <a:rect l="0" t="0" r="r" b="b"/>
                <a:pathLst>
                  <a:path w="234" h="1196">
                    <a:moveTo>
                      <a:pt x="234" y="1196"/>
                    </a:moveTo>
                    <a:lnTo>
                      <a:pt x="0" y="1196"/>
                    </a:lnTo>
                    <a:lnTo>
                      <a:pt x="0" y="34"/>
                    </a:lnTo>
                    <a:lnTo>
                      <a:pt x="118" y="0"/>
                    </a:lnTo>
                    <a:lnTo>
                      <a:pt x="234" y="34"/>
                    </a:lnTo>
                    <a:lnTo>
                      <a:pt x="234" y="1196"/>
                    </a:lnTo>
                    <a:close/>
                  </a:path>
                </a:pathLst>
              </a:custGeom>
              <a:solidFill>
                <a:srgbClr val="1D4BA0"/>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14:hiddenLine>
                </a:ext>
              </a:extLst>
            </p:spPr>
            <p:txBody>
              <a:bodyPr/>
              <a:p>
                <a:pPr fontAlgn="auto"/>
                <a:endParaRPr lang="zh-CN" altLang="en-US" noProof="1"/>
              </a:p>
            </p:txBody>
          </p:sp>
          <p:grpSp>
            <p:nvGrpSpPr>
              <p:cNvPr id="14" name="组合 1684"/>
              <p:cNvGrpSpPr/>
              <p:nvPr/>
            </p:nvGrpSpPr>
            <p:grpSpPr bwMode="auto">
              <a:xfrm>
                <a:off x="5641815" y="1498844"/>
                <a:ext cx="150253" cy="1625600"/>
                <a:chOff x="5667696" y="1565275"/>
                <a:chExt cx="150253" cy="1625600"/>
              </a:xfrm>
            </p:grpSpPr>
            <p:cxnSp>
              <p:nvCxnSpPr>
                <p:cNvPr id="1675" name="直接连接符 1674"/>
                <p:cNvCxnSpPr/>
                <p:nvPr>
                  <p:custDataLst>
                    <p:tags r:id="rId2"/>
                  </p:custDataLst>
                </p:nvPr>
              </p:nvCxnSpPr>
              <p:spPr>
                <a:xfrm flipV="1">
                  <a:off x="5818280" y="1779165"/>
                  <a:ext cx="0" cy="121020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76" name="直接连接符 1675"/>
                <p:cNvCxnSpPr/>
                <p:nvPr>
                  <p:custDataLst>
                    <p:tags r:id="rId3"/>
                  </p:custDataLst>
                </p:nvPr>
              </p:nvCxnSpPr>
              <p:spPr>
                <a:xfrm flipV="1">
                  <a:off x="5667364" y="1564758"/>
                  <a:ext cx="0" cy="162631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grpSp>
          <p:nvGrpSpPr>
            <p:cNvPr id="15" name="组合 5"/>
            <p:cNvGrpSpPr/>
            <p:nvPr/>
          </p:nvGrpSpPr>
          <p:grpSpPr bwMode="auto">
            <a:xfrm>
              <a:off x="7189" y="4605"/>
              <a:ext cx="857" cy="3025"/>
              <a:chOff x="6086956" y="3897262"/>
              <a:chExt cx="725638" cy="2560908"/>
            </a:xfrm>
            <a:solidFill>
              <a:schemeClr val="accent4"/>
            </a:solidFill>
          </p:grpSpPr>
          <p:sp>
            <p:nvSpPr>
              <p:cNvPr id="1457" name="Freeform 8"/>
              <p:cNvSpPr/>
              <p:nvPr>
                <p:custDataLst>
                  <p:tags r:id="rId4"/>
                </p:custDataLst>
              </p:nvPr>
            </p:nvSpPr>
            <p:spPr bwMode="auto">
              <a:xfrm>
                <a:off x="6086956" y="3897262"/>
                <a:ext cx="725638" cy="2560908"/>
              </a:xfrm>
              <a:custGeom>
                <a:avLst/>
                <a:gdLst>
                  <a:gd name="T0" fmla="*/ 237 w 237"/>
                  <a:gd name="T1" fmla="*/ 974 h 1007"/>
                  <a:gd name="T2" fmla="*/ 119 w 237"/>
                  <a:gd name="T3" fmla="*/ 1007 h 1007"/>
                  <a:gd name="T4" fmla="*/ 0 w 237"/>
                  <a:gd name="T5" fmla="*/ 974 h 1007"/>
                  <a:gd name="T6" fmla="*/ 0 w 237"/>
                  <a:gd name="T7" fmla="*/ 0 h 1007"/>
                  <a:gd name="T8" fmla="*/ 237 w 237"/>
                  <a:gd name="T9" fmla="*/ 0 h 1007"/>
                  <a:gd name="T10" fmla="*/ 237 w 237"/>
                  <a:gd name="T11" fmla="*/ 974 h 1007"/>
                </a:gdLst>
                <a:ahLst/>
                <a:cxnLst>
                  <a:cxn ang="0">
                    <a:pos x="T0" y="T1"/>
                  </a:cxn>
                  <a:cxn ang="0">
                    <a:pos x="T2" y="T3"/>
                  </a:cxn>
                  <a:cxn ang="0">
                    <a:pos x="T4" y="T5"/>
                  </a:cxn>
                  <a:cxn ang="0">
                    <a:pos x="T6" y="T7"/>
                  </a:cxn>
                  <a:cxn ang="0">
                    <a:pos x="T8" y="T9"/>
                  </a:cxn>
                  <a:cxn ang="0">
                    <a:pos x="T10" y="T11"/>
                  </a:cxn>
                </a:cxnLst>
                <a:rect l="0" t="0" r="r" b="b"/>
                <a:pathLst>
                  <a:path w="237" h="1007">
                    <a:moveTo>
                      <a:pt x="237" y="974"/>
                    </a:moveTo>
                    <a:lnTo>
                      <a:pt x="119" y="1007"/>
                    </a:lnTo>
                    <a:lnTo>
                      <a:pt x="0" y="974"/>
                    </a:lnTo>
                    <a:lnTo>
                      <a:pt x="0" y="0"/>
                    </a:lnTo>
                    <a:lnTo>
                      <a:pt x="237" y="0"/>
                    </a:lnTo>
                    <a:lnTo>
                      <a:pt x="237" y="974"/>
                    </a:lnTo>
                    <a:close/>
                  </a:path>
                </a:pathLst>
              </a:custGeom>
              <a:solidFill>
                <a:srgbClr val="1D4BA0"/>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14:hiddenLine>
                </a:ext>
              </a:extLst>
            </p:spPr>
            <p:txBody>
              <a:bodyPr/>
              <a:p>
                <a:pPr fontAlgn="auto"/>
                <a:endParaRPr lang="zh-CN" altLang="en-US" noProof="1"/>
              </a:p>
            </p:txBody>
          </p:sp>
          <p:cxnSp>
            <p:nvCxnSpPr>
              <p:cNvPr id="1678" name="直接连接符 1677"/>
              <p:cNvCxnSpPr/>
              <p:nvPr>
                <p:custDataLst>
                  <p:tags r:id="rId5"/>
                </p:custDataLst>
              </p:nvPr>
            </p:nvCxnSpPr>
            <p:spPr>
              <a:xfrm flipV="1">
                <a:off x="6515670" y="4830811"/>
                <a:ext cx="0" cy="1236793"/>
              </a:xfrm>
              <a:prstGeom prst="line">
                <a:avLst/>
              </a:prstGeom>
              <a:grpFill/>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79" name="直接连接符 1678"/>
              <p:cNvCxnSpPr/>
              <p:nvPr>
                <p:custDataLst>
                  <p:tags r:id="rId6"/>
                </p:custDataLst>
              </p:nvPr>
            </p:nvCxnSpPr>
            <p:spPr>
              <a:xfrm flipV="1">
                <a:off x="6383880" y="4652992"/>
                <a:ext cx="0" cy="1243144"/>
              </a:xfrm>
              <a:prstGeom prst="line">
                <a:avLst/>
              </a:prstGeom>
              <a:grpFill/>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6" name="组合 15"/>
            <p:cNvGrpSpPr/>
            <p:nvPr/>
          </p:nvGrpSpPr>
          <p:grpSpPr bwMode="auto">
            <a:xfrm>
              <a:off x="7189" y="3691"/>
              <a:ext cx="5689" cy="898"/>
              <a:chOff x="6086956" y="3124444"/>
              <a:chExt cx="4816475" cy="760776"/>
            </a:xfrm>
          </p:grpSpPr>
          <p:sp>
            <p:nvSpPr>
              <p:cNvPr id="1455" name="Freeform 6"/>
              <p:cNvSpPr/>
              <p:nvPr>
                <p:custDataLst>
                  <p:tags r:id="rId7"/>
                </p:custDataLst>
              </p:nvPr>
            </p:nvSpPr>
            <p:spPr bwMode="auto">
              <a:xfrm>
                <a:off x="6086956" y="3124444"/>
                <a:ext cx="4816475" cy="760776"/>
              </a:xfrm>
              <a:custGeom>
                <a:avLst/>
                <a:gdLst>
                  <a:gd name="T0" fmla="*/ 702 w 735"/>
                  <a:gd name="T1" fmla="*/ 236 h 236"/>
                  <a:gd name="T2" fmla="*/ 0 w 735"/>
                  <a:gd name="T3" fmla="*/ 236 h 236"/>
                  <a:gd name="T4" fmla="*/ 0 w 735"/>
                  <a:gd name="T5" fmla="*/ 0 h 236"/>
                  <a:gd name="T6" fmla="*/ 702 w 735"/>
                  <a:gd name="T7" fmla="*/ 0 h 236"/>
                  <a:gd name="T8" fmla="*/ 735 w 735"/>
                  <a:gd name="T9" fmla="*/ 118 h 236"/>
                  <a:gd name="T10" fmla="*/ 702 w 735"/>
                  <a:gd name="T11" fmla="*/ 236 h 236"/>
                </a:gdLst>
                <a:ahLst/>
                <a:cxnLst>
                  <a:cxn ang="0">
                    <a:pos x="T0" y="T1"/>
                  </a:cxn>
                  <a:cxn ang="0">
                    <a:pos x="T2" y="T3"/>
                  </a:cxn>
                  <a:cxn ang="0">
                    <a:pos x="T4" y="T5"/>
                  </a:cxn>
                  <a:cxn ang="0">
                    <a:pos x="T6" y="T7"/>
                  </a:cxn>
                  <a:cxn ang="0">
                    <a:pos x="T8" y="T9"/>
                  </a:cxn>
                  <a:cxn ang="0">
                    <a:pos x="T10" y="T11"/>
                  </a:cxn>
                </a:cxnLst>
                <a:rect l="0" t="0" r="r" b="b"/>
                <a:pathLst>
                  <a:path w="735" h="236">
                    <a:moveTo>
                      <a:pt x="702" y="236"/>
                    </a:moveTo>
                    <a:lnTo>
                      <a:pt x="0" y="236"/>
                    </a:lnTo>
                    <a:lnTo>
                      <a:pt x="0" y="0"/>
                    </a:lnTo>
                    <a:lnTo>
                      <a:pt x="702" y="0"/>
                    </a:lnTo>
                    <a:lnTo>
                      <a:pt x="735" y="118"/>
                    </a:lnTo>
                    <a:lnTo>
                      <a:pt x="702" y="236"/>
                    </a:lnTo>
                    <a:close/>
                  </a:path>
                </a:pathLst>
              </a:custGeom>
              <a:solidFill>
                <a:srgbClr val="229BF8"/>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14:hiddenLine>
                </a:ext>
              </a:extLst>
            </p:spPr>
            <p:txBody>
              <a:bodyPr/>
              <a:p>
                <a:pPr fontAlgn="auto"/>
                <a:endParaRPr lang="zh-CN" altLang="en-US" noProof="1"/>
              </a:p>
            </p:txBody>
          </p:sp>
          <p:grpSp>
            <p:nvGrpSpPr>
              <p:cNvPr id="17" name="组合 1685"/>
              <p:cNvGrpSpPr/>
              <p:nvPr/>
            </p:nvGrpSpPr>
            <p:grpSpPr bwMode="auto">
              <a:xfrm rot="5400000">
                <a:off x="8503566" y="2084344"/>
                <a:ext cx="150253" cy="2840975"/>
                <a:chOff x="5667696" y="1364343"/>
                <a:chExt cx="150253" cy="1826532"/>
              </a:xfrm>
            </p:grpSpPr>
            <p:cxnSp>
              <p:nvCxnSpPr>
                <p:cNvPr id="1687" name="直接连接符 1686"/>
                <p:cNvCxnSpPr/>
                <p:nvPr>
                  <p:custDataLst>
                    <p:tags r:id="rId8"/>
                  </p:custDataLst>
                </p:nvPr>
              </p:nvCxnSpPr>
              <p:spPr>
                <a:xfrm flipV="1">
                  <a:off x="5818265" y="1363723"/>
                  <a:ext cx="0" cy="162486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88" name="直接连接符 1687"/>
                <p:cNvCxnSpPr/>
                <p:nvPr>
                  <p:custDataLst>
                    <p:tags r:id="rId9"/>
                  </p:custDataLst>
                </p:nvPr>
              </p:nvCxnSpPr>
              <p:spPr>
                <a:xfrm flipV="1">
                  <a:off x="5667380" y="1564790"/>
                  <a:ext cx="0" cy="162486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grpSp>
          <p:nvGrpSpPr>
            <p:cNvPr id="18" name="组合 17"/>
            <p:cNvGrpSpPr/>
            <p:nvPr/>
          </p:nvGrpSpPr>
          <p:grpSpPr bwMode="auto">
            <a:xfrm>
              <a:off x="1523" y="4597"/>
              <a:ext cx="5653" cy="904"/>
              <a:chOff x="1288569" y="3891743"/>
              <a:chExt cx="4786599" cy="764000"/>
            </a:xfrm>
            <a:solidFill>
              <a:schemeClr val="accent3"/>
            </a:solidFill>
          </p:grpSpPr>
          <p:sp>
            <p:nvSpPr>
              <p:cNvPr id="1456" name="Freeform 7"/>
              <p:cNvSpPr/>
              <p:nvPr>
                <p:custDataLst>
                  <p:tags r:id="rId10"/>
                </p:custDataLst>
              </p:nvPr>
            </p:nvSpPr>
            <p:spPr bwMode="auto">
              <a:xfrm>
                <a:off x="1288569" y="3891743"/>
                <a:ext cx="4786599" cy="764000"/>
              </a:xfrm>
              <a:custGeom>
                <a:avLst/>
                <a:gdLst>
                  <a:gd name="T0" fmla="*/ 900 w 900"/>
                  <a:gd name="T1" fmla="*/ 237 h 237"/>
                  <a:gd name="T2" fmla="*/ 33 w 900"/>
                  <a:gd name="T3" fmla="*/ 237 h 237"/>
                  <a:gd name="T4" fmla="*/ 0 w 900"/>
                  <a:gd name="T5" fmla="*/ 119 h 237"/>
                  <a:gd name="T6" fmla="*/ 33 w 900"/>
                  <a:gd name="T7" fmla="*/ 0 h 237"/>
                  <a:gd name="T8" fmla="*/ 900 w 900"/>
                  <a:gd name="T9" fmla="*/ 0 h 237"/>
                  <a:gd name="T10" fmla="*/ 900 w 900"/>
                  <a:gd name="T11" fmla="*/ 237 h 237"/>
                </a:gdLst>
                <a:ahLst/>
                <a:cxnLst>
                  <a:cxn ang="0">
                    <a:pos x="T0" y="T1"/>
                  </a:cxn>
                  <a:cxn ang="0">
                    <a:pos x="T2" y="T3"/>
                  </a:cxn>
                  <a:cxn ang="0">
                    <a:pos x="T4" y="T5"/>
                  </a:cxn>
                  <a:cxn ang="0">
                    <a:pos x="T6" y="T7"/>
                  </a:cxn>
                  <a:cxn ang="0">
                    <a:pos x="T8" y="T9"/>
                  </a:cxn>
                  <a:cxn ang="0">
                    <a:pos x="T10" y="T11"/>
                  </a:cxn>
                </a:cxnLst>
                <a:rect l="0" t="0" r="r" b="b"/>
                <a:pathLst>
                  <a:path w="900" h="237">
                    <a:moveTo>
                      <a:pt x="900" y="237"/>
                    </a:moveTo>
                    <a:lnTo>
                      <a:pt x="33" y="237"/>
                    </a:lnTo>
                    <a:lnTo>
                      <a:pt x="0" y="119"/>
                    </a:lnTo>
                    <a:lnTo>
                      <a:pt x="33" y="0"/>
                    </a:lnTo>
                    <a:lnTo>
                      <a:pt x="900" y="0"/>
                    </a:lnTo>
                    <a:lnTo>
                      <a:pt x="900" y="237"/>
                    </a:lnTo>
                    <a:close/>
                  </a:path>
                </a:pathLst>
              </a:custGeom>
              <a:grp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14:hiddenLine>
                </a:ext>
              </a:extLst>
            </p:spPr>
            <p:txBody>
              <a:bodyPr/>
              <a:p>
                <a:pPr fontAlgn="auto"/>
                <a:endParaRPr lang="zh-CN" altLang="en-US" noProof="1"/>
              </a:p>
            </p:txBody>
          </p:sp>
          <p:grpSp>
            <p:nvGrpSpPr>
              <p:cNvPr id="19" name="组合 1688"/>
              <p:cNvGrpSpPr/>
              <p:nvPr/>
            </p:nvGrpSpPr>
            <p:grpSpPr bwMode="auto">
              <a:xfrm rot="5400000">
                <a:off x="3354594" y="2853255"/>
                <a:ext cx="150253" cy="2840975"/>
                <a:chOff x="5667696" y="1364343"/>
                <a:chExt cx="150253" cy="1826532"/>
              </a:xfrm>
              <a:grpFill/>
            </p:grpSpPr>
            <p:cxnSp>
              <p:nvCxnSpPr>
                <p:cNvPr id="1690" name="直接连接符 1689"/>
                <p:cNvCxnSpPr/>
                <p:nvPr>
                  <p:custDataLst>
                    <p:tags r:id="rId11"/>
                  </p:custDataLst>
                </p:nvPr>
              </p:nvCxnSpPr>
              <p:spPr>
                <a:xfrm flipV="1">
                  <a:off x="5817321" y="1363749"/>
                  <a:ext cx="0" cy="1624960"/>
                </a:xfrm>
                <a:prstGeom prst="line">
                  <a:avLst/>
                </a:prstGeom>
                <a:grpFill/>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91" name="直接连接符 1690"/>
                <p:cNvCxnSpPr/>
                <p:nvPr>
                  <p:custDataLst>
                    <p:tags r:id="rId12"/>
                  </p:custDataLst>
                </p:nvPr>
              </p:nvCxnSpPr>
              <p:spPr>
                <a:xfrm flipV="1">
                  <a:off x="5668326" y="1564827"/>
                  <a:ext cx="0" cy="1624960"/>
                </a:xfrm>
                <a:prstGeom prst="line">
                  <a:avLst/>
                </a:prstGeom>
                <a:grpFill/>
                <a:ln>
                  <a:solidFill>
                    <a:schemeClr val="bg1"/>
                  </a:solidFill>
                </a:ln>
              </p:spPr>
              <p:style>
                <a:lnRef idx="1">
                  <a:schemeClr val="accent1"/>
                </a:lnRef>
                <a:fillRef idx="0">
                  <a:schemeClr val="accent1"/>
                </a:fillRef>
                <a:effectRef idx="0">
                  <a:schemeClr val="accent1"/>
                </a:effectRef>
                <a:fontRef idx="minor">
                  <a:schemeClr val="tx1"/>
                </a:fontRef>
              </p:style>
            </p:cxnSp>
          </p:grpSp>
        </p:grpSp>
        <p:grpSp>
          <p:nvGrpSpPr>
            <p:cNvPr id="20" name="组合 1670"/>
            <p:cNvGrpSpPr/>
            <p:nvPr/>
          </p:nvGrpSpPr>
          <p:grpSpPr bwMode="auto">
            <a:xfrm>
              <a:off x="6441" y="4758"/>
              <a:ext cx="585" cy="581"/>
              <a:chOff x="5547107" y="4005405"/>
              <a:chExt cx="495634" cy="493181"/>
            </a:xfrm>
          </p:grpSpPr>
          <p:sp>
            <p:nvSpPr>
              <p:cNvPr id="20501" name="Oval 1603"/>
              <p:cNvSpPr>
                <a:spLocks noChangeArrowheads="1"/>
              </p:cNvSpPr>
              <p:nvPr>
                <p:custDataLst>
                  <p:tags r:id="rId13"/>
                </p:custDataLst>
              </p:nvPr>
            </p:nvSpPr>
            <p:spPr bwMode="auto">
              <a:xfrm>
                <a:off x="5547107" y="4005405"/>
                <a:ext cx="495634" cy="493181"/>
              </a:xfrm>
              <a:prstGeom prst="ellipse">
                <a:avLst/>
              </a:prstGeom>
              <a:solidFill>
                <a:schemeClr val="accent3"/>
              </a:solidFill>
              <a:ln>
                <a:solidFill>
                  <a:schemeClr val="accent3"/>
                </a:solidFill>
              </a:ln>
            </p:spPr>
            <p:txBody>
              <a:bodyPr/>
              <a:p>
                <a:endParaRPr lang="zh-CN" altLang="en-US"/>
              </a:p>
            </p:txBody>
          </p:sp>
          <p:sp>
            <p:nvSpPr>
              <p:cNvPr id="20502" name="Oval 1604"/>
              <p:cNvSpPr>
                <a:spLocks noChangeArrowheads="1"/>
              </p:cNvSpPr>
              <p:nvPr>
                <p:custDataLst>
                  <p:tags r:id="rId14"/>
                </p:custDataLst>
              </p:nvPr>
            </p:nvSpPr>
            <p:spPr bwMode="auto">
              <a:xfrm>
                <a:off x="5565988" y="4009792"/>
                <a:ext cx="452218" cy="453925"/>
              </a:xfrm>
              <a:prstGeom prst="ellipse">
                <a:avLst/>
              </a:prstGeom>
              <a:solidFill>
                <a:srgbClr val="FFFFFF"/>
              </a:solidFill>
              <a:ln>
                <a:solidFill>
                  <a:schemeClr val="accent3"/>
                </a:solidFill>
              </a:ln>
            </p:spPr>
            <p:txBody>
              <a:bodyPr/>
              <a:p>
                <a:endParaRPr lang="zh-CN" altLang="en-US"/>
              </a:p>
            </p:txBody>
          </p:sp>
          <p:grpSp>
            <p:nvGrpSpPr>
              <p:cNvPr id="21" name="组合 1"/>
              <p:cNvGrpSpPr/>
              <p:nvPr/>
            </p:nvGrpSpPr>
            <p:grpSpPr bwMode="auto">
              <a:xfrm>
                <a:off x="5682057" y="4086375"/>
                <a:ext cx="225734" cy="331241"/>
                <a:chOff x="5682057" y="3603931"/>
                <a:chExt cx="225734" cy="331241"/>
              </a:xfrm>
            </p:grpSpPr>
            <p:sp>
              <p:nvSpPr>
                <p:cNvPr id="20504" name="Freeform 407"/>
                <p:cNvSpPr>
                  <a:spLocks noChangeArrowheads="1"/>
                </p:cNvSpPr>
                <p:nvPr>
                  <p:custDataLst>
                    <p:tags r:id="rId15"/>
                  </p:custDataLst>
                </p:nvPr>
              </p:nvSpPr>
              <p:spPr bwMode="auto">
                <a:xfrm>
                  <a:off x="5775295" y="3756056"/>
                  <a:ext cx="29444" cy="29444"/>
                </a:xfrm>
                <a:custGeom>
                  <a:avLst/>
                  <a:gdLst>
                    <a:gd name="T0" fmla="*/ 2 w 5"/>
                    <a:gd name="T1" fmla="*/ 5 h 5"/>
                    <a:gd name="T2" fmla="*/ 1 w 5"/>
                    <a:gd name="T3" fmla="*/ 5 h 5"/>
                    <a:gd name="T4" fmla="*/ 1 w 5"/>
                    <a:gd name="T5" fmla="*/ 3 h 5"/>
                    <a:gd name="T6" fmla="*/ 3 w 5"/>
                    <a:gd name="T7" fmla="*/ 1 h 5"/>
                    <a:gd name="T8" fmla="*/ 4 w 5"/>
                    <a:gd name="T9" fmla="*/ 0 h 5"/>
                    <a:gd name="T10" fmla="*/ 5 w 5"/>
                    <a:gd name="T11" fmla="*/ 2 h 5"/>
                    <a:gd name="T12" fmla="*/ 3 w 5"/>
                    <a:gd name="T13" fmla="*/ 5 h 5"/>
                    <a:gd name="T14" fmla="*/ 2 w 5"/>
                    <a:gd name="T15" fmla="*/ 5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5">
                      <a:moveTo>
                        <a:pt x="2" y="5"/>
                      </a:moveTo>
                      <a:cubicBezTo>
                        <a:pt x="2" y="5"/>
                        <a:pt x="1" y="5"/>
                        <a:pt x="1" y="5"/>
                      </a:cubicBezTo>
                      <a:cubicBezTo>
                        <a:pt x="1" y="5"/>
                        <a:pt x="0" y="4"/>
                        <a:pt x="1" y="3"/>
                      </a:cubicBezTo>
                      <a:cubicBezTo>
                        <a:pt x="3" y="1"/>
                        <a:pt x="3" y="1"/>
                        <a:pt x="3" y="1"/>
                      </a:cubicBezTo>
                      <a:cubicBezTo>
                        <a:pt x="3" y="0"/>
                        <a:pt x="4" y="0"/>
                        <a:pt x="4" y="0"/>
                      </a:cubicBezTo>
                      <a:cubicBezTo>
                        <a:pt x="5" y="1"/>
                        <a:pt x="5" y="1"/>
                        <a:pt x="5" y="2"/>
                      </a:cubicBezTo>
                      <a:cubicBezTo>
                        <a:pt x="3" y="5"/>
                        <a:pt x="3" y="5"/>
                        <a:pt x="3" y="5"/>
                      </a:cubicBezTo>
                      <a:cubicBezTo>
                        <a:pt x="3" y="5"/>
                        <a:pt x="2" y="5"/>
                        <a:pt x="2" y="5"/>
                      </a:cubicBezTo>
                      <a:close/>
                    </a:path>
                  </a:pathLst>
                </a:custGeom>
                <a:solidFill>
                  <a:srgbClr val="63973F"/>
                </a:solidFill>
                <a:ln>
                  <a:solidFill>
                    <a:schemeClr val="accent3"/>
                  </a:solidFill>
                </a:ln>
              </p:spPr>
              <p:txBody>
                <a:bodyPr/>
                <a:p>
                  <a:endParaRPr lang="zh-CN" altLang="en-US"/>
                </a:p>
              </p:txBody>
            </p:sp>
            <p:sp>
              <p:nvSpPr>
                <p:cNvPr id="20505" name="Oval 1605"/>
                <p:cNvSpPr>
                  <a:spLocks noChangeArrowheads="1"/>
                </p:cNvSpPr>
                <p:nvPr>
                  <p:custDataLst>
                    <p:tags r:id="rId16"/>
                  </p:custDataLst>
                </p:nvPr>
              </p:nvSpPr>
              <p:spPr bwMode="auto">
                <a:xfrm>
                  <a:off x="5775295" y="3900821"/>
                  <a:ext cx="34351" cy="34351"/>
                </a:xfrm>
                <a:prstGeom prst="ellipse">
                  <a:avLst/>
                </a:prstGeom>
                <a:solidFill>
                  <a:srgbClr val="82C246"/>
                </a:solidFill>
                <a:ln>
                  <a:solidFill>
                    <a:schemeClr val="accent3"/>
                  </a:solidFill>
                </a:ln>
              </p:spPr>
              <p:txBody>
                <a:bodyPr/>
                <a:p>
                  <a:endParaRPr lang="zh-CN" altLang="en-US"/>
                </a:p>
              </p:txBody>
            </p:sp>
            <p:sp>
              <p:nvSpPr>
                <p:cNvPr id="20506" name="Freeform 1606"/>
                <p:cNvSpPr>
                  <a:spLocks noChangeArrowheads="1"/>
                </p:cNvSpPr>
                <p:nvPr>
                  <p:custDataLst>
                    <p:tags r:id="rId17"/>
                  </p:custDataLst>
                </p:nvPr>
              </p:nvSpPr>
              <p:spPr bwMode="auto">
                <a:xfrm>
                  <a:off x="5745851" y="3778139"/>
                  <a:ext cx="98145" cy="144765"/>
                </a:xfrm>
                <a:custGeom>
                  <a:avLst/>
                  <a:gdLst>
                    <a:gd name="T0" fmla="*/ 17 w 17"/>
                    <a:gd name="T1" fmla="*/ 14 h 25"/>
                    <a:gd name="T2" fmla="*/ 10 w 17"/>
                    <a:gd name="T3" fmla="*/ 25 h 25"/>
                    <a:gd name="T4" fmla="*/ 7 w 17"/>
                    <a:gd name="T5" fmla="*/ 25 h 25"/>
                    <a:gd name="T6" fmla="*/ 0 w 17"/>
                    <a:gd name="T7" fmla="*/ 14 h 25"/>
                    <a:gd name="T8" fmla="*/ 0 w 17"/>
                    <a:gd name="T9" fmla="*/ 0 h 25"/>
                    <a:gd name="T10" fmla="*/ 17 w 17"/>
                    <a:gd name="T11" fmla="*/ 0 h 25"/>
                    <a:gd name="T12" fmla="*/ 17 w 17"/>
                    <a:gd name="T13" fmla="*/ 14 h 25"/>
                  </a:gdLst>
                  <a:ahLst/>
                  <a:cxnLst>
                    <a:cxn ang="0">
                      <a:pos x="T0" y="T1"/>
                    </a:cxn>
                    <a:cxn ang="0">
                      <a:pos x="T2" y="T3"/>
                    </a:cxn>
                    <a:cxn ang="0">
                      <a:pos x="T4" y="T5"/>
                    </a:cxn>
                    <a:cxn ang="0">
                      <a:pos x="T6" y="T7"/>
                    </a:cxn>
                    <a:cxn ang="0">
                      <a:pos x="T8" y="T9"/>
                    </a:cxn>
                    <a:cxn ang="0">
                      <a:pos x="T10" y="T11"/>
                    </a:cxn>
                    <a:cxn ang="0">
                      <a:pos x="T12" y="T13"/>
                    </a:cxn>
                  </a:cxnLst>
                  <a:rect l="0" t="0" r="r" b="b"/>
                  <a:pathLst>
                    <a:path w="17" h="25">
                      <a:moveTo>
                        <a:pt x="17" y="14"/>
                      </a:moveTo>
                      <a:cubicBezTo>
                        <a:pt x="17" y="20"/>
                        <a:pt x="14" y="25"/>
                        <a:pt x="10" y="25"/>
                      </a:cubicBezTo>
                      <a:cubicBezTo>
                        <a:pt x="7" y="25"/>
                        <a:pt x="7" y="25"/>
                        <a:pt x="7" y="25"/>
                      </a:cubicBezTo>
                      <a:cubicBezTo>
                        <a:pt x="3" y="25"/>
                        <a:pt x="0" y="20"/>
                        <a:pt x="0" y="14"/>
                      </a:cubicBezTo>
                      <a:cubicBezTo>
                        <a:pt x="0" y="0"/>
                        <a:pt x="0" y="0"/>
                        <a:pt x="0" y="0"/>
                      </a:cubicBezTo>
                      <a:cubicBezTo>
                        <a:pt x="17" y="0"/>
                        <a:pt x="17" y="0"/>
                        <a:pt x="17" y="0"/>
                      </a:cubicBezTo>
                      <a:lnTo>
                        <a:pt x="17" y="14"/>
                      </a:lnTo>
                      <a:close/>
                    </a:path>
                  </a:pathLst>
                </a:custGeom>
                <a:solidFill>
                  <a:srgbClr val="63973F"/>
                </a:solidFill>
                <a:ln>
                  <a:solidFill>
                    <a:schemeClr val="accent3"/>
                  </a:solidFill>
                </a:ln>
              </p:spPr>
              <p:txBody>
                <a:bodyPr/>
                <a:p>
                  <a:endParaRPr lang="zh-CN" altLang="en-US"/>
                </a:p>
              </p:txBody>
            </p:sp>
            <p:sp>
              <p:nvSpPr>
                <p:cNvPr id="20507" name="Freeform 1607"/>
                <p:cNvSpPr>
                  <a:spLocks noChangeArrowheads="1"/>
                </p:cNvSpPr>
                <p:nvPr>
                  <p:custDataLst>
                    <p:tags r:id="rId18"/>
                  </p:custDataLst>
                </p:nvPr>
              </p:nvSpPr>
              <p:spPr bwMode="auto">
                <a:xfrm>
                  <a:off x="5745851" y="3778139"/>
                  <a:ext cx="98145" cy="58887"/>
                </a:xfrm>
                <a:custGeom>
                  <a:avLst/>
                  <a:gdLst>
                    <a:gd name="T0" fmla="*/ 0 w 17"/>
                    <a:gd name="T1" fmla="*/ 10 h 10"/>
                    <a:gd name="T2" fmla="*/ 17 w 17"/>
                    <a:gd name="T3" fmla="*/ 3 h 10"/>
                    <a:gd name="T4" fmla="*/ 17 w 17"/>
                    <a:gd name="T5" fmla="*/ 0 h 10"/>
                    <a:gd name="T6" fmla="*/ 17 w 17"/>
                    <a:gd name="T7" fmla="*/ 0 h 10"/>
                    <a:gd name="T8" fmla="*/ 0 w 17"/>
                    <a:gd name="T9" fmla="*/ 7 h 10"/>
                    <a:gd name="T10" fmla="*/ 0 w 17"/>
                    <a:gd name="T11" fmla="*/ 10 h 10"/>
                  </a:gdLst>
                  <a:ahLst/>
                  <a:cxnLst>
                    <a:cxn ang="0">
                      <a:pos x="T0" y="T1"/>
                    </a:cxn>
                    <a:cxn ang="0">
                      <a:pos x="T2" y="T3"/>
                    </a:cxn>
                    <a:cxn ang="0">
                      <a:pos x="T4" y="T5"/>
                    </a:cxn>
                    <a:cxn ang="0">
                      <a:pos x="T6" y="T7"/>
                    </a:cxn>
                    <a:cxn ang="0">
                      <a:pos x="T8" y="T9"/>
                    </a:cxn>
                    <a:cxn ang="0">
                      <a:pos x="T10" y="T11"/>
                    </a:cxn>
                  </a:cxnLst>
                  <a:rect l="0" t="0" r="r" b="b"/>
                  <a:pathLst>
                    <a:path w="17" h="10">
                      <a:moveTo>
                        <a:pt x="0" y="10"/>
                      </a:moveTo>
                      <a:cubicBezTo>
                        <a:pt x="17" y="3"/>
                        <a:pt x="17" y="3"/>
                        <a:pt x="17" y="3"/>
                      </a:cubicBezTo>
                      <a:cubicBezTo>
                        <a:pt x="17" y="0"/>
                        <a:pt x="17" y="0"/>
                        <a:pt x="17" y="0"/>
                      </a:cubicBezTo>
                      <a:cubicBezTo>
                        <a:pt x="17" y="0"/>
                        <a:pt x="17" y="0"/>
                        <a:pt x="17" y="0"/>
                      </a:cubicBezTo>
                      <a:cubicBezTo>
                        <a:pt x="0" y="7"/>
                        <a:pt x="0" y="7"/>
                        <a:pt x="0" y="7"/>
                      </a:cubicBezTo>
                      <a:lnTo>
                        <a:pt x="0" y="10"/>
                      </a:lnTo>
                      <a:close/>
                    </a:path>
                  </a:pathLst>
                </a:custGeom>
                <a:solidFill>
                  <a:srgbClr val="82C246"/>
                </a:solidFill>
                <a:ln>
                  <a:solidFill>
                    <a:schemeClr val="accent3"/>
                  </a:solidFill>
                </a:ln>
              </p:spPr>
              <p:txBody>
                <a:bodyPr/>
                <a:p>
                  <a:endParaRPr lang="zh-CN" altLang="en-US"/>
                </a:p>
              </p:txBody>
            </p:sp>
            <p:sp>
              <p:nvSpPr>
                <p:cNvPr id="20508" name="Freeform 1608"/>
                <p:cNvSpPr>
                  <a:spLocks noChangeArrowheads="1"/>
                </p:cNvSpPr>
                <p:nvPr>
                  <p:custDataLst>
                    <p:tags r:id="rId19"/>
                  </p:custDataLst>
                </p:nvPr>
              </p:nvSpPr>
              <p:spPr bwMode="auto">
                <a:xfrm>
                  <a:off x="5745851" y="3812490"/>
                  <a:ext cx="98145" cy="58887"/>
                </a:xfrm>
                <a:custGeom>
                  <a:avLst/>
                  <a:gdLst>
                    <a:gd name="T0" fmla="*/ 0 w 17"/>
                    <a:gd name="T1" fmla="*/ 8 h 10"/>
                    <a:gd name="T2" fmla="*/ 0 w 17"/>
                    <a:gd name="T3" fmla="*/ 10 h 10"/>
                    <a:gd name="T4" fmla="*/ 17 w 17"/>
                    <a:gd name="T5" fmla="*/ 3 h 10"/>
                    <a:gd name="T6" fmla="*/ 17 w 17"/>
                    <a:gd name="T7" fmla="*/ 0 h 10"/>
                    <a:gd name="T8" fmla="*/ 0 w 17"/>
                    <a:gd name="T9" fmla="*/ 7 h 10"/>
                    <a:gd name="T10" fmla="*/ 0 w 17"/>
                    <a:gd name="T11" fmla="*/ 8 h 10"/>
                  </a:gdLst>
                  <a:ahLst/>
                  <a:cxnLst>
                    <a:cxn ang="0">
                      <a:pos x="T0" y="T1"/>
                    </a:cxn>
                    <a:cxn ang="0">
                      <a:pos x="T2" y="T3"/>
                    </a:cxn>
                    <a:cxn ang="0">
                      <a:pos x="T4" y="T5"/>
                    </a:cxn>
                    <a:cxn ang="0">
                      <a:pos x="T6" y="T7"/>
                    </a:cxn>
                    <a:cxn ang="0">
                      <a:pos x="T8" y="T9"/>
                    </a:cxn>
                    <a:cxn ang="0">
                      <a:pos x="T10" y="T11"/>
                    </a:cxn>
                  </a:cxnLst>
                  <a:rect l="0" t="0" r="r" b="b"/>
                  <a:pathLst>
                    <a:path w="17" h="10">
                      <a:moveTo>
                        <a:pt x="0" y="8"/>
                      </a:moveTo>
                      <a:cubicBezTo>
                        <a:pt x="0" y="8"/>
                        <a:pt x="0" y="9"/>
                        <a:pt x="0" y="10"/>
                      </a:cubicBezTo>
                      <a:cubicBezTo>
                        <a:pt x="17" y="3"/>
                        <a:pt x="17" y="3"/>
                        <a:pt x="17" y="3"/>
                      </a:cubicBezTo>
                      <a:cubicBezTo>
                        <a:pt x="17" y="0"/>
                        <a:pt x="17" y="0"/>
                        <a:pt x="17" y="0"/>
                      </a:cubicBezTo>
                      <a:cubicBezTo>
                        <a:pt x="0" y="7"/>
                        <a:pt x="0" y="7"/>
                        <a:pt x="0" y="7"/>
                      </a:cubicBezTo>
                      <a:lnTo>
                        <a:pt x="0" y="8"/>
                      </a:lnTo>
                      <a:close/>
                    </a:path>
                  </a:pathLst>
                </a:custGeom>
                <a:solidFill>
                  <a:srgbClr val="82C246"/>
                </a:solidFill>
                <a:ln>
                  <a:solidFill>
                    <a:schemeClr val="accent3"/>
                  </a:solidFill>
                </a:ln>
              </p:spPr>
              <p:txBody>
                <a:bodyPr/>
                <a:p>
                  <a:endParaRPr lang="zh-CN" altLang="en-US"/>
                </a:p>
              </p:txBody>
            </p:sp>
            <p:sp>
              <p:nvSpPr>
                <p:cNvPr id="20509" name="Freeform 1609"/>
                <p:cNvSpPr>
                  <a:spLocks noChangeArrowheads="1"/>
                </p:cNvSpPr>
                <p:nvPr>
                  <p:custDataLst>
                    <p:tags r:id="rId20"/>
                  </p:custDataLst>
                </p:nvPr>
              </p:nvSpPr>
              <p:spPr bwMode="auto">
                <a:xfrm>
                  <a:off x="5745851" y="3841934"/>
                  <a:ext cx="98145" cy="58887"/>
                </a:xfrm>
                <a:custGeom>
                  <a:avLst/>
                  <a:gdLst>
                    <a:gd name="T0" fmla="*/ 1 w 17"/>
                    <a:gd name="T1" fmla="*/ 10 h 10"/>
                    <a:gd name="T2" fmla="*/ 17 w 17"/>
                    <a:gd name="T3" fmla="*/ 3 h 10"/>
                    <a:gd name="T4" fmla="*/ 17 w 17"/>
                    <a:gd name="T5" fmla="*/ 3 h 10"/>
                    <a:gd name="T6" fmla="*/ 17 w 17"/>
                    <a:gd name="T7" fmla="*/ 0 h 10"/>
                    <a:gd name="T8" fmla="*/ 0 w 17"/>
                    <a:gd name="T9" fmla="*/ 7 h 10"/>
                    <a:gd name="T10" fmla="*/ 1 w 17"/>
                    <a:gd name="T11" fmla="*/ 10 h 10"/>
                  </a:gdLst>
                  <a:ahLst/>
                  <a:cxnLst>
                    <a:cxn ang="0">
                      <a:pos x="T0" y="T1"/>
                    </a:cxn>
                    <a:cxn ang="0">
                      <a:pos x="T2" y="T3"/>
                    </a:cxn>
                    <a:cxn ang="0">
                      <a:pos x="T4" y="T5"/>
                    </a:cxn>
                    <a:cxn ang="0">
                      <a:pos x="T6" y="T7"/>
                    </a:cxn>
                    <a:cxn ang="0">
                      <a:pos x="T8" y="T9"/>
                    </a:cxn>
                    <a:cxn ang="0">
                      <a:pos x="T10" y="T11"/>
                    </a:cxn>
                  </a:cxnLst>
                  <a:rect l="0" t="0" r="r" b="b"/>
                  <a:pathLst>
                    <a:path w="17" h="10">
                      <a:moveTo>
                        <a:pt x="1" y="10"/>
                      </a:moveTo>
                      <a:cubicBezTo>
                        <a:pt x="17" y="3"/>
                        <a:pt x="17" y="3"/>
                        <a:pt x="17" y="3"/>
                      </a:cubicBezTo>
                      <a:cubicBezTo>
                        <a:pt x="17" y="3"/>
                        <a:pt x="17" y="3"/>
                        <a:pt x="17" y="3"/>
                      </a:cubicBezTo>
                      <a:cubicBezTo>
                        <a:pt x="17" y="0"/>
                        <a:pt x="17" y="0"/>
                        <a:pt x="17" y="0"/>
                      </a:cubicBezTo>
                      <a:cubicBezTo>
                        <a:pt x="0" y="7"/>
                        <a:pt x="0" y="7"/>
                        <a:pt x="0" y="7"/>
                      </a:cubicBezTo>
                      <a:cubicBezTo>
                        <a:pt x="0" y="8"/>
                        <a:pt x="1" y="9"/>
                        <a:pt x="1" y="10"/>
                      </a:cubicBezTo>
                      <a:close/>
                    </a:path>
                  </a:pathLst>
                </a:custGeom>
                <a:solidFill>
                  <a:srgbClr val="82C246"/>
                </a:solidFill>
                <a:ln>
                  <a:solidFill>
                    <a:schemeClr val="accent3"/>
                  </a:solidFill>
                </a:ln>
              </p:spPr>
              <p:txBody>
                <a:bodyPr/>
                <a:p>
                  <a:endParaRPr lang="zh-CN" altLang="en-US"/>
                </a:p>
              </p:txBody>
            </p:sp>
            <p:sp>
              <p:nvSpPr>
                <p:cNvPr id="20510" name="Freeform 1610"/>
                <p:cNvSpPr>
                  <a:spLocks noChangeArrowheads="1"/>
                </p:cNvSpPr>
                <p:nvPr>
                  <p:custDataLst>
                    <p:tags r:id="rId21"/>
                  </p:custDataLst>
                </p:nvPr>
              </p:nvSpPr>
              <p:spPr bwMode="auto">
                <a:xfrm>
                  <a:off x="5758120" y="3871377"/>
                  <a:ext cx="85877" cy="46619"/>
                </a:xfrm>
                <a:custGeom>
                  <a:avLst/>
                  <a:gdLst>
                    <a:gd name="T0" fmla="*/ 3 w 15"/>
                    <a:gd name="T1" fmla="*/ 8 h 8"/>
                    <a:gd name="T2" fmla="*/ 14 w 15"/>
                    <a:gd name="T3" fmla="*/ 4 h 8"/>
                    <a:gd name="T4" fmla="*/ 15 w 15"/>
                    <a:gd name="T5" fmla="*/ 0 h 8"/>
                    <a:gd name="T6" fmla="*/ 0 w 15"/>
                    <a:gd name="T7" fmla="*/ 6 h 8"/>
                    <a:gd name="T8" fmla="*/ 3 w 15"/>
                    <a:gd name="T9" fmla="*/ 8 h 8"/>
                  </a:gdLst>
                  <a:ahLst/>
                  <a:cxnLst>
                    <a:cxn ang="0">
                      <a:pos x="T0" y="T1"/>
                    </a:cxn>
                    <a:cxn ang="0">
                      <a:pos x="T2" y="T3"/>
                    </a:cxn>
                    <a:cxn ang="0">
                      <a:pos x="T4" y="T5"/>
                    </a:cxn>
                    <a:cxn ang="0">
                      <a:pos x="T6" y="T7"/>
                    </a:cxn>
                    <a:cxn ang="0">
                      <a:pos x="T8" y="T9"/>
                    </a:cxn>
                  </a:cxnLst>
                  <a:rect l="0" t="0" r="r" b="b"/>
                  <a:pathLst>
                    <a:path w="15" h="8">
                      <a:moveTo>
                        <a:pt x="3" y="8"/>
                      </a:moveTo>
                      <a:cubicBezTo>
                        <a:pt x="14" y="4"/>
                        <a:pt x="14" y="4"/>
                        <a:pt x="14" y="4"/>
                      </a:cubicBezTo>
                      <a:cubicBezTo>
                        <a:pt x="14" y="3"/>
                        <a:pt x="15" y="2"/>
                        <a:pt x="15" y="0"/>
                      </a:cubicBezTo>
                      <a:cubicBezTo>
                        <a:pt x="0" y="6"/>
                        <a:pt x="0" y="6"/>
                        <a:pt x="0" y="6"/>
                      </a:cubicBezTo>
                      <a:cubicBezTo>
                        <a:pt x="1" y="7"/>
                        <a:pt x="2" y="8"/>
                        <a:pt x="3" y="8"/>
                      </a:cubicBezTo>
                      <a:close/>
                    </a:path>
                  </a:pathLst>
                </a:custGeom>
                <a:solidFill>
                  <a:srgbClr val="82C246"/>
                </a:solidFill>
                <a:ln>
                  <a:solidFill>
                    <a:schemeClr val="accent3"/>
                  </a:solidFill>
                </a:ln>
              </p:spPr>
              <p:txBody>
                <a:bodyPr/>
                <a:p>
                  <a:endParaRPr lang="zh-CN" altLang="en-US"/>
                </a:p>
              </p:txBody>
            </p:sp>
            <p:sp>
              <p:nvSpPr>
                <p:cNvPr id="20511" name="Oval 1611"/>
                <p:cNvSpPr>
                  <a:spLocks noChangeArrowheads="1"/>
                </p:cNvSpPr>
                <p:nvPr>
                  <p:custDataLst>
                    <p:tags r:id="rId22"/>
                  </p:custDataLst>
                </p:nvPr>
              </p:nvSpPr>
              <p:spPr bwMode="auto">
                <a:xfrm>
                  <a:off x="5682057" y="3603931"/>
                  <a:ext cx="225734" cy="233096"/>
                </a:xfrm>
                <a:prstGeom prst="ellipse">
                  <a:avLst/>
                </a:prstGeom>
                <a:solidFill>
                  <a:srgbClr val="63973F"/>
                </a:solidFill>
                <a:ln>
                  <a:solidFill>
                    <a:schemeClr val="accent3"/>
                  </a:solidFill>
                </a:ln>
              </p:spPr>
              <p:txBody>
                <a:bodyPr/>
                <a:p>
                  <a:endParaRPr lang="zh-CN" altLang="en-US"/>
                </a:p>
              </p:txBody>
            </p:sp>
            <p:sp>
              <p:nvSpPr>
                <p:cNvPr id="20512" name="Oval 1613"/>
                <p:cNvSpPr>
                  <a:spLocks noChangeArrowheads="1"/>
                </p:cNvSpPr>
                <p:nvPr>
                  <p:custDataLst>
                    <p:tags r:id="rId23"/>
                  </p:custDataLst>
                </p:nvPr>
              </p:nvSpPr>
              <p:spPr bwMode="auto">
                <a:xfrm>
                  <a:off x="5686964" y="3616199"/>
                  <a:ext cx="215920" cy="208559"/>
                </a:xfrm>
                <a:prstGeom prst="ellipse">
                  <a:avLst/>
                </a:prstGeom>
                <a:solidFill>
                  <a:srgbClr val="FFFFFF"/>
                </a:solidFill>
                <a:ln>
                  <a:solidFill>
                    <a:schemeClr val="accent3"/>
                  </a:solidFill>
                </a:ln>
              </p:spPr>
              <p:txBody>
                <a:bodyPr/>
                <a:p>
                  <a:endParaRPr lang="zh-CN" altLang="en-US"/>
                </a:p>
              </p:txBody>
            </p:sp>
            <p:sp>
              <p:nvSpPr>
                <p:cNvPr id="20513" name="Freeform 1614"/>
                <p:cNvSpPr>
                  <a:spLocks noChangeArrowheads="1"/>
                </p:cNvSpPr>
                <p:nvPr>
                  <p:custDataLst>
                    <p:tags r:id="rId24"/>
                  </p:custDataLst>
                </p:nvPr>
              </p:nvSpPr>
              <p:spPr bwMode="auto">
                <a:xfrm>
                  <a:off x="5775295" y="3709437"/>
                  <a:ext cx="51526" cy="115321"/>
                </a:xfrm>
                <a:custGeom>
                  <a:avLst/>
                  <a:gdLst>
                    <a:gd name="T0" fmla="*/ 8 w 9"/>
                    <a:gd name="T1" fmla="*/ 0 h 20"/>
                    <a:gd name="T2" fmla="*/ 8 w 9"/>
                    <a:gd name="T3" fmla="*/ 0 h 20"/>
                    <a:gd name="T4" fmla="*/ 8 w 9"/>
                    <a:gd name="T5" fmla="*/ 0 h 20"/>
                    <a:gd name="T6" fmla="*/ 6 w 9"/>
                    <a:gd name="T7" fmla="*/ 1 h 20"/>
                    <a:gd name="T8" fmla="*/ 5 w 9"/>
                    <a:gd name="T9" fmla="*/ 1 h 20"/>
                    <a:gd name="T10" fmla="*/ 3 w 9"/>
                    <a:gd name="T11" fmla="*/ 1 h 20"/>
                    <a:gd name="T12" fmla="*/ 1 w 9"/>
                    <a:gd name="T13" fmla="*/ 0 h 20"/>
                    <a:gd name="T14" fmla="*/ 0 w 9"/>
                    <a:gd name="T15" fmla="*/ 1 h 20"/>
                    <a:gd name="T16" fmla="*/ 1 w 9"/>
                    <a:gd name="T17" fmla="*/ 0 h 20"/>
                    <a:gd name="T18" fmla="*/ 3 w 9"/>
                    <a:gd name="T19" fmla="*/ 1 h 20"/>
                    <a:gd name="T20" fmla="*/ 5 w 9"/>
                    <a:gd name="T21" fmla="*/ 1 h 20"/>
                    <a:gd name="T22" fmla="*/ 6 w 9"/>
                    <a:gd name="T23" fmla="*/ 2 h 20"/>
                    <a:gd name="T24" fmla="*/ 7 w 9"/>
                    <a:gd name="T25" fmla="*/ 1 h 20"/>
                    <a:gd name="T26" fmla="*/ 7 w 9"/>
                    <a:gd name="T27" fmla="*/ 1 h 20"/>
                    <a:gd name="T28" fmla="*/ 8 w 9"/>
                    <a:gd name="T29" fmla="*/ 1 h 20"/>
                    <a:gd name="T30" fmla="*/ 4 w 9"/>
                    <a:gd name="T31" fmla="*/ 20 h 20"/>
                    <a:gd name="T32" fmla="*/ 5 w 9"/>
                    <a:gd name="T33" fmla="*/ 20 h 20"/>
                    <a:gd name="T34" fmla="*/ 8 w 9"/>
                    <a:gd name="T35" fmla="*/ 3 h 20"/>
                    <a:gd name="T36" fmla="*/ 8 w 9"/>
                    <a:gd name="T37" fmla="*/ 1 h 20"/>
                    <a:gd name="T38" fmla="*/ 9 w 9"/>
                    <a:gd name="T39" fmla="*/ 1 h 20"/>
                    <a:gd name="T40" fmla="*/ 8 w 9"/>
                    <a:gd name="T41"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 h="20">
                      <a:moveTo>
                        <a:pt x="8" y="0"/>
                      </a:moveTo>
                      <a:cubicBezTo>
                        <a:pt x="8" y="0"/>
                        <a:pt x="8" y="0"/>
                        <a:pt x="8" y="0"/>
                      </a:cubicBezTo>
                      <a:cubicBezTo>
                        <a:pt x="8" y="0"/>
                        <a:pt x="8" y="0"/>
                        <a:pt x="8" y="0"/>
                      </a:cubicBezTo>
                      <a:cubicBezTo>
                        <a:pt x="6" y="1"/>
                        <a:pt x="6" y="1"/>
                        <a:pt x="6" y="1"/>
                      </a:cubicBezTo>
                      <a:cubicBezTo>
                        <a:pt x="5" y="1"/>
                        <a:pt x="5" y="1"/>
                        <a:pt x="5" y="1"/>
                      </a:cubicBezTo>
                      <a:cubicBezTo>
                        <a:pt x="3" y="1"/>
                        <a:pt x="3" y="1"/>
                        <a:pt x="3" y="1"/>
                      </a:cubicBezTo>
                      <a:cubicBezTo>
                        <a:pt x="1" y="0"/>
                        <a:pt x="1" y="0"/>
                        <a:pt x="1" y="0"/>
                      </a:cubicBezTo>
                      <a:cubicBezTo>
                        <a:pt x="0" y="1"/>
                        <a:pt x="0" y="1"/>
                        <a:pt x="0" y="1"/>
                      </a:cubicBezTo>
                      <a:cubicBezTo>
                        <a:pt x="1" y="0"/>
                        <a:pt x="1" y="0"/>
                        <a:pt x="1" y="0"/>
                      </a:cubicBezTo>
                      <a:cubicBezTo>
                        <a:pt x="3" y="1"/>
                        <a:pt x="3" y="1"/>
                        <a:pt x="3" y="1"/>
                      </a:cubicBezTo>
                      <a:cubicBezTo>
                        <a:pt x="5" y="1"/>
                        <a:pt x="5" y="1"/>
                        <a:pt x="5" y="1"/>
                      </a:cubicBezTo>
                      <a:cubicBezTo>
                        <a:pt x="6" y="2"/>
                        <a:pt x="6" y="2"/>
                        <a:pt x="6" y="2"/>
                      </a:cubicBezTo>
                      <a:cubicBezTo>
                        <a:pt x="7" y="1"/>
                        <a:pt x="7" y="1"/>
                        <a:pt x="7" y="1"/>
                      </a:cubicBezTo>
                      <a:cubicBezTo>
                        <a:pt x="7" y="1"/>
                        <a:pt x="7" y="1"/>
                        <a:pt x="7" y="1"/>
                      </a:cubicBezTo>
                      <a:cubicBezTo>
                        <a:pt x="7" y="1"/>
                        <a:pt x="8" y="1"/>
                        <a:pt x="8" y="1"/>
                      </a:cubicBezTo>
                      <a:cubicBezTo>
                        <a:pt x="4" y="20"/>
                        <a:pt x="4" y="20"/>
                        <a:pt x="4" y="20"/>
                      </a:cubicBezTo>
                      <a:cubicBezTo>
                        <a:pt x="5" y="20"/>
                        <a:pt x="5" y="20"/>
                        <a:pt x="5" y="20"/>
                      </a:cubicBezTo>
                      <a:cubicBezTo>
                        <a:pt x="8" y="3"/>
                        <a:pt x="8" y="3"/>
                        <a:pt x="8" y="3"/>
                      </a:cubicBezTo>
                      <a:cubicBezTo>
                        <a:pt x="8" y="1"/>
                        <a:pt x="8" y="1"/>
                        <a:pt x="8" y="1"/>
                      </a:cubicBezTo>
                      <a:cubicBezTo>
                        <a:pt x="9" y="1"/>
                        <a:pt x="9" y="1"/>
                        <a:pt x="9" y="1"/>
                      </a:cubicBezTo>
                      <a:cubicBezTo>
                        <a:pt x="9" y="0"/>
                        <a:pt x="9" y="0"/>
                        <a:pt x="8" y="0"/>
                      </a:cubicBezTo>
                      <a:close/>
                    </a:path>
                  </a:pathLst>
                </a:custGeom>
                <a:solidFill>
                  <a:srgbClr val="63973F"/>
                </a:solidFill>
                <a:ln>
                  <a:solidFill>
                    <a:schemeClr val="accent3"/>
                  </a:solidFill>
                </a:ln>
              </p:spPr>
              <p:txBody>
                <a:bodyPr/>
                <a:p>
                  <a:endParaRPr lang="zh-CN" altLang="en-US"/>
                </a:p>
              </p:txBody>
            </p:sp>
            <p:sp>
              <p:nvSpPr>
                <p:cNvPr id="20514" name="Freeform 1615"/>
                <p:cNvSpPr>
                  <a:spLocks noChangeArrowheads="1"/>
                </p:cNvSpPr>
                <p:nvPr>
                  <p:custDataLst>
                    <p:tags r:id="rId25"/>
                  </p:custDataLst>
                </p:nvPr>
              </p:nvSpPr>
              <p:spPr bwMode="auto">
                <a:xfrm>
                  <a:off x="5758120" y="3709437"/>
                  <a:ext cx="26990" cy="115321"/>
                </a:xfrm>
                <a:custGeom>
                  <a:avLst/>
                  <a:gdLst>
                    <a:gd name="T0" fmla="*/ 2 w 5"/>
                    <a:gd name="T1" fmla="*/ 0 h 20"/>
                    <a:gd name="T2" fmla="*/ 2 w 5"/>
                    <a:gd name="T3" fmla="*/ 0 h 20"/>
                    <a:gd name="T4" fmla="*/ 2 w 5"/>
                    <a:gd name="T5" fmla="*/ 0 h 20"/>
                    <a:gd name="T6" fmla="*/ 1 w 5"/>
                    <a:gd name="T7" fmla="*/ 0 h 20"/>
                    <a:gd name="T8" fmla="*/ 0 w 5"/>
                    <a:gd name="T9" fmla="*/ 1 h 20"/>
                    <a:gd name="T10" fmla="*/ 1 w 5"/>
                    <a:gd name="T11" fmla="*/ 1 h 20"/>
                    <a:gd name="T12" fmla="*/ 4 w 5"/>
                    <a:gd name="T13" fmla="*/ 20 h 20"/>
                    <a:gd name="T14" fmla="*/ 5 w 5"/>
                    <a:gd name="T15" fmla="*/ 20 h 20"/>
                    <a:gd name="T16" fmla="*/ 1 w 5"/>
                    <a:gd name="T17" fmla="*/ 1 h 20"/>
                    <a:gd name="T18" fmla="*/ 2 w 5"/>
                    <a:gd name="T19" fmla="*/ 1 h 20"/>
                    <a:gd name="T20" fmla="*/ 3 w 5"/>
                    <a:gd name="T21" fmla="*/ 1 h 20"/>
                    <a:gd name="T22" fmla="*/ 3 w 5"/>
                    <a:gd name="T23" fmla="*/ 1 h 20"/>
                    <a:gd name="T24" fmla="*/ 3 w 5"/>
                    <a:gd name="T25" fmla="*/ 1 h 20"/>
                    <a:gd name="T26" fmla="*/ 2 w 5"/>
                    <a:gd name="T27"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 h="20">
                      <a:moveTo>
                        <a:pt x="2" y="0"/>
                      </a:moveTo>
                      <a:cubicBezTo>
                        <a:pt x="2" y="0"/>
                        <a:pt x="2" y="0"/>
                        <a:pt x="2" y="0"/>
                      </a:cubicBezTo>
                      <a:cubicBezTo>
                        <a:pt x="2" y="0"/>
                        <a:pt x="2" y="0"/>
                        <a:pt x="2" y="0"/>
                      </a:cubicBezTo>
                      <a:cubicBezTo>
                        <a:pt x="2" y="0"/>
                        <a:pt x="1" y="0"/>
                        <a:pt x="1" y="0"/>
                      </a:cubicBezTo>
                      <a:cubicBezTo>
                        <a:pt x="0" y="0"/>
                        <a:pt x="0" y="0"/>
                        <a:pt x="0" y="1"/>
                      </a:cubicBezTo>
                      <a:cubicBezTo>
                        <a:pt x="0" y="1"/>
                        <a:pt x="1" y="1"/>
                        <a:pt x="1" y="1"/>
                      </a:cubicBezTo>
                      <a:cubicBezTo>
                        <a:pt x="4" y="20"/>
                        <a:pt x="4" y="20"/>
                        <a:pt x="4" y="20"/>
                      </a:cubicBezTo>
                      <a:cubicBezTo>
                        <a:pt x="5" y="20"/>
                        <a:pt x="5" y="20"/>
                        <a:pt x="5" y="20"/>
                      </a:cubicBezTo>
                      <a:cubicBezTo>
                        <a:pt x="1" y="1"/>
                        <a:pt x="1" y="1"/>
                        <a:pt x="1" y="1"/>
                      </a:cubicBezTo>
                      <a:cubicBezTo>
                        <a:pt x="2" y="1"/>
                        <a:pt x="2" y="1"/>
                        <a:pt x="2" y="1"/>
                      </a:cubicBezTo>
                      <a:cubicBezTo>
                        <a:pt x="3" y="1"/>
                        <a:pt x="3" y="1"/>
                        <a:pt x="3" y="1"/>
                      </a:cubicBezTo>
                      <a:cubicBezTo>
                        <a:pt x="3" y="1"/>
                        <a:pt x="3" y="1"/>
                        <a:pt x="3" y="1"/>
                      </a:cubicBezTo>
                      <a:cubicBezTo>
                        <a:pt x="3" y="1"/>
                        <a:pt x="3" y="1"/>
                        <a:pt x="3" y="1"/>
                      </a:cubicBezTo>
                      <a:lnTo>
                        <a:pt x="2" y="0"/>
                      </a:lnTo>
                      <a:close/>
                    </a:path>
                  </a:pathLst>
                </a:custGeom>
                <a:solidFill>
                  <a:srgbClr val="63973F"/>
                </a:solidFill>
                <a:ln>
                  <a:solidFill>
                    <a:schemeClr val="accent3"/>
                  </a:solidFill>
                </a:ln>
              </p:spPr>
              <p:txBody>
                <a:bodyPr/>
                <a:p>
                  <a:endParaRPr lang="zh-CN" altLang="en-US"/>
                </a:p>
              </p:txBody>
            </p:sp>
          </p:grpSp>
        </p:grpSp>
        <p:grpSp>
          <p:nvGrpSpPr>
            <p:cNvPr id="26" name="组合 1671"/>
            <p:cNvGrpSpPr/>
            <p:nvPr/>
          </p:nvGrpSpPr>
          <p:grpSpPr bwMode="auto">
            <a:xfrm>
              <a:off x="6459" y="3858"/>
              <a:ext cx="585" cy="593"/>
              <a:chOff x="5547107" y="3406717"/>
              <a:chExt cx="495634" cy="500542"/>
            </a:xfrm>
          </p:grpSpPr>
          <p:sp>
            <p:nvSpPr>
              <p:cNvPr id="20516" name="Freeform 1205"/>
              <p:cNvSpPr>
                <a:spLocks noChangeArrowheads="1"/>
              </p:cNvSpPr>
              <p:nvPr>
                <p:custDataLst>
                  <p:tags r:id="rId26"/>
                </p:custDataLst>
              </p:nvPr>
            </p:nvSpPr>
            <p:spPr bwMode="auto">
              <a:xfrm>
                <a:off x="5605994" y="3504863"/>
                <a:ext cx="41712" cy="41712"/>
              </a:xfrm>
              <a:custGeom>
                <a:avLst/>
                <a:gdLst>
                  <a:gd name="T0" fmla="*/ 7 w 7"/>
                  <a:gd name="T1" fmla="*/ 7 h 7"/>
                  <a:gd name="T2" fmla="*/ 7 w 7"/>
                  <a:gd name="T3" fmla="*/ 5 h 7"/>
                  <a:gd name="T4" fmla="*/ 2 w 7"/>
                  <a:gd name="T5" fmla="*/ 1 h 7"/>
                  <a:gd name="T6" fmla="*/ 0 w 7"/>
                  <a:gd name="T7" fmla="*/ 1 h 7"/>
                  <a:gd name="T8" fmla="*/ 0 w 7"/>
                  <a:gd name="T9" fmla="*/ 1 h 7"/>
                  <a:gd name="T10" fmla="*/ 1 w 7"/>
                  <a:gd name="T11" fmla="*/ 3 h 7"/>
                  <a:gd name="T12" fmla="*/ 5 w 7"/>
                  <a:gd name="T13" fmla="*/ 7 h 7"/>
                  <a:gd name="T14" fmla="*/ 7 w 7"/>
                  <a:gd name="T15" fmla="*/ 7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7">
                    <a:moveTo>
                      <a:pt x="7" y="7"/>
                    </a:moveTo>
                    <a:cubicBezTo>
                      <a:pt x="7" y="6"/>
                      <a:pt x="7" y="5"/>
                      <a:pt x="7" y="5"/>
                    </a:cubicBezTo>
                    <a:cubicBezTo>
                      <a:pt x="2" y="1"/>
                      <a:pt x="2" y="1"/>
                      <a:pt x="2" y="1"/>
                    </a:cubicBezTo>
                    <a:cubicBezTo>
                      <a:pt x="2" y="0"/>
                      <a:pt x="1" y="0"/>
                      <a:pt x="0" y="1"/>
                    </a:cubicBezTo>
                    <a:cubicBezTo>
                      <a:pt x="0" y="1"/>
                      <a:pt x="0" y="1"/>
                      <a:pt x="0" y="1"/>
                    </a:cubicBezTo>
                    <a:cubicBezTo>
                      <a:pt x="0" y="2"/>
                      <a:pt x="0" y="2"/>
                      <a:pt x="1" y="3"/>
                    </a:cubicBezTo>
                    <a:cubicBezTo>
                      <a:pt x="5" y="7"/>
                      <a:pt x="5" y="7"/>
                      <a:pt x="5" y="7"/>
                    </a:cubicBezTo>
                    <a:cubicBezTo>
                      <a:pt x="6" y="7"/>
                      <a:pt x="7" y="7"/>
                      <a:pt x="7" y="7"/>
                    </a:cubicBezTo>
                    <a:close/>
                  </a:path>
                </a:pathLst>
              </a:custGeom>
              <a:solidFill>
                <a:srgbClr val="63973F"/>
              </a:solidFill>
              <a:ln>
                <a:solidFill>
                  <a:schemeClr val="accent1"/>
                </a:solidFill>
              </a:ln>
            </p:spPr>
            <p:txBody>
              <a:bodyPr/>
              <a:p>
                <a:endParaRPr lang="zh-CN" altLang="en-US"/>
              </a:p>
            </p:txBody>
          </p:sp>
          <p:sp>
            <p:nvSpPr>
              <p:cNvPr id="20517" name="Oval 1616"/>
              <p:cNvSpPr>
                <a:spLocks noChangeArrowheads="1"/>
              </p:cNvSpPr>
              <p:nvPr>
                <p:custDataLst>
                  <p:tags r:id="rId27"/>
                </p:custDataLst>
              </p:nvPr>
            </p:nvSpPr>
            <p:spPr bwMode="auto">
              <a:xfrm>
                <a:off x="5547107" y="3406717"/>
                <a:ext cx="495634" cy="500542"/>
              </a:xfrm>
              <a:prstGeom prst="ellipse">
                <a:avLst/>
              </a:prstGeom>
              <a:solidFill>
                <a:schemeClr val="accent1"/>
              </a:solidFill>
              <a:ln>
                <a:solidFill>
                  <a:schemeClr val="accent1"/>
                </a:solidFill>
              </a:ln>
            </p:spPr>
            <p:txBody>
              <a:bodyPr/>
              <a:p>
                <a:endParaRPr lang="zh-CN" altLang="en-US"/>
              </a:p>
            </p:txBody>
          </p:sp>
          <p:sp>
            <p:nvSpPr>
              <p:cNvPr id="20518" name="Oval 1617"/>
              <p:cNvSpPr>
                <a:spLocks noChangeArrowheads="1"/>
              </p:cNvSpPr>
              <p:nvPr>
                <p:custDataLst>
                  <p:tags r:id="rId28"/>
                </p:custDataLst>
              </p:nvPr>
            </p:nvSpPr>
            <p:spPr bwMode="auto">
              <a:xfrm>
                <a:off x="5564282" y="3431254"/>
                <a:ext cx="453923" cy="451469"/>
              </a:xfrm>
              <a:prstGeom prst="ellipse">
                <a:avLst/>
              </a:prstGeom>
              <a:solidFill>
                <a:srgbClr val="FFFFFF"/>
              </a:solidFill>
              <a:ln>
                <a:solidFill>
                  <a:schemeClr val="accent1"/>
                </a:solidFill>
              </a:ln>
            </p:spPr>
            <p:txBody>
              <a:bodyPr/>
              <a:p>
                <a:endParaRPr lang="zh-CN" altLang="en-US"/>
              </a:p>
            </p:txBody>
          </p:sp>
          <p:grpSp>
            <p:nvGrpSpPr>
              <p:cNvPr id="29" name="组合 1654"/>
              <p:cNvGrpSpPr/>
              <p:nvPr/>
            </p:nvGrpSpPr>
            <p:grpSpPr bwMode="auto">
              <a:xfrm>
                <a:off x="5610901" y="3482780"/>
                <a:ext cx="368046" cy="348417"/>
                <a:chOff x="5610901" y="3000336"/>
                <a:chExt cx="368046" cy="348417"/>
              </a:xfrm>
            </p:grpSpPr>
            <p:sp>
              <p:nvSpPr>
                <p:cNvPr id="20520" name="Freeform 1618"/>
                <p:cNvSpPr>
                  <a:spLocks noChangeArrowheads="1"/>
                </p:cNvSpPr>
                <p:nvPr>
                  <p:custDataLst>
                    <p:tags r:id="rId29"/>
                  </p:custDataLst>
                </p:nvPr>
              </p:nvSpPr>
              <p:spPr bwMode="auto">
                <a:xfrm>
                  <a:off x="5682057" y="3000336"/>
                  <a:ext cx="169301" cy="110414"/>
                </a:xfrm>
                <a:custGeom>
                  <a:avLst/>
                  <a:gdLst>
                    <a:gd name="T0" fmla="*/ 11 w 29"/>
                    <a:gd name="T1" fmla="*/ 0 h 19"/>
                    <a:gd name="T2" fmla="*/ 0 w 29"/>
                    <a:gd name="T3" fmla="*/ 11 h 19"/>
                    <a:gd name="T4" fmla="*/ 9 w 29"/>
                    <a:gd name="T5" fmla="*/ 19 h 19"/>
                    <a:gd name="T6" fmla="*/ 29 w 29"/>
                    <a:gd name="T7" fmla="*/ 0 h 19"/>
                    <a:gd name="T8" fmla="*/ 11 w 29"/>
                    <a:gd name="T9" fmla="*/ 0 h 19"/>
                  </a:gdLst>
                  <a:ahLst/>
                  <a:cxnLst>
                    <a:cxn ang="0">
                      <a:pos x="T0" y="T1"/>
                    </a:cxn>
                    <a:cxn ang="0">
                      <a:pos x="T2" y="T3"/>
                    </a:cxn>
                    <a:cxn ang="0">
                      <a:pos x="T4" y="T5"/>
                    </a:cxn>
                    <a:cxn ang="0">
                      <a:pos x="T6" y="T7"/>
                    </a:cxn>
                    <a:cxn ang="0">
                      <a:pos x="T8" y="T9"/>
                    </a:cxn>
                  </a:cxnLst>
                  <a:rect l="0" t="0" r="r" b="b"/>
                  <a:pathLst>
                    <a:path w="29" h="19">
                      <a:moveTo>
                        <a:pt x="11" y="0"/>
                      </a:moveTo>
                      <a:cubicBezTo>
                        <a:pt x="7" y="2"/>
                        <a:pt x="0" y="11"/>
                        <a:pt x="0" y="11"/>
                      </a:cubicBezTo>
                      <a:cubicBezTo>
                        <a:pt x="9" y="19"/>
                        <a:pt x="9" y="19"/>
                        <a:pt x="9" y="19"/>
                      </a:cubicBezTo>
                      <a:cubicBezTo>
                        <a:pt x="9" y="19"/>
                        <a:pt x="20" y="4"/>
                        <a:pt x="29" y="0"/>
                      </a:cubicBezTo>
                      <a:lnTo>
                        <a:pt x="11" y="0"/>
                      </a:lnTo>
                      <a:close/>
                    </a:path>
                  </a:pathLst>
                </a:custGeom>
                <a:solidFill>
                  <a:schemeClr val="accent1"/>
                </a:solidFill>
                <a:ln>
                  <a:solidFill>
                    <a:schemeClr val="accent1"/>
                  </a:solidFill>
                </a:ln>
              </p:spPr>
              <p:txBody>
                <a:bodyPr/>
                <a:p>
                  <a:endParaRPr lang="zh-CN" altLang="en-US"/>
                </a:p>
              </p:txBody>
            </p:sp>
            <p:sp>
              <p:nvSpPr>
                <p:cNvPr id="20521" name="Freeform 1619"/>
                <p:cNvSpPr>
                  <a:spLocks noChangeArrowheads="1"/>
                </p:cNvSpPr>
                <p:nvPr>
                  <p:custDataLst>
                    <p:tags r:id="rId30"/>
                  </p:custDataLst>
                </p:nvPr>
              </p:nvSpPr>
              <p:spPr bwMode="auto">
                <a:xfrm>
                  <a:off x="5745851" y="3000336"/>
                  <a:ext cx="179115" cy="122682"/>
                </a:xfrm>
                <a:custGeom>
                  <a:avLst/>
                  <a:gdLst>
                    <a:gd name="T0" fmla="*/ 31 w 31"/>
                    <a:gd name="T1" fmla="*/ 4 h 21"/>
                    <a:gd name="T2" fmla="*/ 28 w 31"/>
                    <a:gd name="T3" fmla="*/ 21 h 21"/>
                    <a:gd name="T4" fmla="*/ 11 w 31"/>
                    <a:gd name="T5" fmla="*/ 18 h 21"/>
                    <a:gd name="T6" fmla="*/ 16 w 31"/>
                    <a:gd name="T7" fmla="*/ 14 h 21"/>
                    <a:gd name="T8" fmla="*/ 0 w 31"/>
                    <a:gd name="T9" fmla="*/ 0 h 21"/>
                    <a:gd name="T10" fmla="*/ 18 w 31"/>
                    <a:gd name="T11" fmla="*/ 0 h 21"/>
                    <a:gd name="T12" fmla="*/ 26 w 31"/>
                    <a:gd name="T13" fmla="*/ 7 h 21"/>
                    <a:gd name="T14" fmla="*/ 31 w 31"/>
                    <a:gd name="T15" fmla="*/ 4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 h="21">
                      <a:moveTo>
                        <a:pt x="31" y="4"/>
                      </a:moveTo>
                      <a:cubicBezTo>
                        <a:pt x="28" y="21"/>
                        <a:pt x="28" y="21"/>
                        <a:pt x="28" y="21"/>
                      </a:cubicBezTo>
                      <a:cubicBezTo>
                        <a:pt x="11" y="18"/>
                        <a:pt x="11" y="18"/>
                        <a:pt x="11" y="18"/>
                      </a:cubicBezTo>
                      <a:cubicBezTo>
                        <a:pt x="16" y="14"/>
                        <a:pt x="16" y="14"/>
                        <a:pt x="16" y="14"/>
                      </a:cubicBezTo>
                      <a:cubicBezTo>
                        <a:pt x="12" y="10"/>
                        <a:pt x="4" y="1"/>
                        <a:pt x="0" y="0"/>
                      </a:cubicBezTo>
                      <a:cubicBezTo>
                        <a:pt x="18" y="0"/>
                        <a:pt x="18" y="0"/>
                        <a:pt x="18" y="0"/>
                      </a:cubicBezTo>
                      <a:cubicBezTo>
                        <a:pt x="21" y="2"/>
                        <a:pt x="24" y="5"/>
                        <a:pt x="26" y="7"/>
                      </a:cubicBezTo>
                      <a:lnTo>
                        <a:pt x="31" y="4"/>
                      </a:lnTo>
                      <a:close/>
                    </a:path>
                  </a:pathLst>
                </a:custGeom>
                <a:solidFill>
                  <a:srgbClr val="1D4BA0"/>
                </a:solidFill>
                <a:ln>
                  <a:solidFill>
                    <a:srgbClr val="1D4BA0"/>
                  </a:solidFill>
                </a:ln>
              </p:spPr>
              <p:txBody>
                <a:bodyPr/>
                <a:p>
                  <a:endParaRPr lang="zh-CN" altLang="en-US"/>
                </a:p>
              </p:txBody>
            </p:sp>
            <p:sp>
              <p:nvSpPr>
                <p:cNvPr id="20522" name="Freeform 1620"/>
                <p:cNvSpPr>
                  <a:spLocks noChangeArrowheads="1"/>
                </p:cNvSpPr>
                <p:nvPr>
                  <p:custDataLst>
                    <p:tags r:id="rId31"/>
                  </p:custDataLst>
                </p:nvPr>
              </p:nvSpPr>
              <p:spPr bwMode="auto">
                <a:xfrm>
                  <a:off x="5630531" y="3208895"/>
                  <a:ext cx="149672" cy="117775"/>
                </a:xfrm>
                <a:custGeom>
                  <a:avLst/>
                  <a:gdLst>
                    <a:gd name="T0" fmla="*/ 9 w 26"/>
                    <a:gd name="T1" fmla="*/ 16 h 20"/>
                    <a:gd name="T2" fmla="*/ 24 w 26"/>
                    <a:gd name="T3" fmla="*/ 20 h 20"/>
                    <a:gd name="T4" fmla="*/ 26 w 26"/>
                    <a:gd name="T5" fmla="*/ 8 h 20"/>
                    <a:gd name="T6" fmla="*/ 0 w 26"/>
                    <a:gd name="T7" fmla="*/ 0 h 20"/>
                    <a:gd name="T8" fmla="*/ 9 w 26"/>
                    <a:gd name="T9" fmla="*/ 16 h 20"/>
                  </a:gdLst>
                  <a:ahLst/>
                  <a:cxnLst>
                    <a:cxn ang="0">
                      <a:pos x="T0" y="T1"/>
                    </a:cxn>
                    <a:cxn ang="0">
                      <a:pos x="T2" y="T3"/>
                    </a:cxn>
                    <a:cxn ang="0">
                      <a:pos x="T4" y="T5"/>
                    </a:cxn>
                    <a:cxn ang="0">
                      <a:pos x="T6" y="T7"/>
                    </a:cxn>
                    <a:cxn ang="0">
                      <a:pos x="T8" y="T9"/>
                    </a:cxn>
                  </a:cxnLst>
                  <a:rect l="0" t="0" r="r" b="b"/>
                  <a:pathLst>
                    <a:path w="26" h="20">
                      <a:moveTo>
                        <a:pt x="9" y="16"/>
                      </a:moveTo>
                      <a:cubicBezTo>
                        <a:pt x="12" y="19"/>
                        <a:pt x="24" y="20"/>
                        <a:pt x="24" y="20"/>
                      </a:cubicBezTo>
                      <a:cubicBezTo>
                        <a:pt x="26" y="8"/>
                        <a:pt x="26" y="8"/>
                        <a:pt x="26" y="8"/>
                      </a:cubicBezTo>
                      <a:cubicBezTo>
                        <a:pt x="26" y="8"/>
                        <a:pt x="7" y="6"/>
                        <a:pt x="0" y="0"/>
                      </a:cubicBezTo>
                      <a:lnTo>
                        <a:pt x="9" y="16"/>
                      </a:lnTo>
                      <a:close/>
                    </a:path>
                  </a:pathLst>
                </a:custGeom>
                <a:solidFill>
                  <a:schemeClr val="accent1"/>
                </a:solidFill>
                <a:ln>
                  <a:solidFill>
                    <a:schemeClr val="accent1"/>
                  </a:solidFill>
                </a:ln>
              </p:spPr>
              <p:txBody>
                <a:bodyPr/>
                <a:p>
                  <a:endParaRPr lang="zh-CN" altLang="en-US"/>
                </a:p>
              </p:txBody>
            </p:sp>
            <p:sp>
              <p:nvSpPr>
                <p:cNvPr id="20523" name="Freeform 1621"/>
                <p:cNvSpPr>
                  <a:spLocks noChangeArrowheads="1"/>
                </p:cNvSpPr>
                <p:nvPr>
                  <p:custDataLst>
                    <p:tags r:id="rId32"/>
                  </p:custDataLst>
                </p:nvPr>
              </p:nvSpPr>
              <p:spPr bwMode="auto">
                <a:xfrm>
                  <a:off x="5610901" y="3098481"/>
                  <a:ext cx="130043" cy="203652"/>
                </a:xfrm>
                <a:custGeom>
                  <a:avLst/>
                  <a:gdLst>
                    <a:gd name="T0" fmla="*/ 0 w 22"/>
                    <a:gd name="T1" fmla="*/ 7 h 35"/>
                    <a:gd name="T2" fmla="*/ 16 w 22"/>
                    <a:gd name="T3" fmla="*/ 0 h 35"/>
                    <a:gd name="T4" fmla="*/ 22 w 22"/>
                    <a:gd name="T5" fmla="*/ 17 h 35"/>
                    <a:gd name="T6" fmla="*/ 16 w 22"/>
                    <a:gd name="T7" fmla="*/ 14 h 35"/>
                    <a:gd name="T8" fmla="*/ 12 w 22"/>
                    <a:gd name="T9" fmla="*/ 35 h 35"/>
                    <a:gd name="T10" fmla="*/ 3 w 22"/>
                    <a:gd name="T11" fmla="*/ 19 h 35"/>
                    <a:gd name="T12" fmla="*/ 5 w 22"/>
                    <a:gd name="T13" fmla="*/ 9 h 35"/>
                    <a:gd name="T14" fmla="*/ 0 w 22"/>
                    <a:gd name="T15" fmla="*/ 7 h 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35">
                      <a:moveTo>
                        <a:pt x="0" y="7"/>
                      </a:moveTo>
                      <a:cubicBezTo>
                        <a:pt x="16" y="0"/>
                        <a:pt x="16" y="0"/>
                        <a:pt x="16" y="0"/>
                      </a:cubicBezTo>
                      <a:cubicBezTo>
                        <a:pt x="22" y="17"/>
                        <a:pt x="22" y="17"/>
                        <a:pt x="22" y="17"/>
                      </a:cubicBezTo>
                      <a:cubicBezTo>
                        <a:pt x="16" y="14"/>
                        <a:pt x="16" y="14"/>
                        <a:pt x="16" y="14"/>
                      </a:cubicBezTo>
                      <a:cubicBezTo>
                        <a:pt x="14" y="20"/>
                        <a:pt x="11" y="31"/>
                        <a:pt x="12" y="35"/>
                      </a:cubicBezTo>
                      <a:cubicBezTo>
                        <a:pt x="3" y="19"/>
                        <a:pt x="3" y="19"/>
                        <a:pt x="3" y="19"/>
                      </a:cubicBezTo>
                      <a:cubicBezTo>
                        <a:pt x="3" y="15"/>
                        <a:pt x="4" y="11"/>
                        <a:pt x="5" y="9"/>
                      </a:cubicBezTo>
                      <a:lnTo>
                        <a:pt x="0" y="7"/>
                      </a:lnTo>
                      <a:close/>
                    </a:path>
                  </a:pathLst>
                </a:custGeom>
                <a:solidFill>
                  <a:srgbClr val="1D4BA0"/>
                </a:solidFill>
                <a:ln>
                  <a:solidFill>
                    <a:srgbClr val="1D4BA0"/>
                  </a:solidFill>
                </a:ln>
              </p:spPr>
              <p:txBody>
                <a:bodyPr/>
                <a:p>
                  <a:endParaRPr lang="zh-CN" altLang="en-US"/>
                </a:p>
              </p:txBody>
            </p:sp>
            <p:sp>
              <p:nvSpPr>
                <p:cNvPr id="20524" name="Freeform 1622"/>
                <p:cNvSpPr>
                  <a:spLocks noChangeArrowheads="1"/>
                </p:cNvSpPr>
                <p:nvPr>
                  <p:custDataLst>
                    <p:tags r:id="rId33"/>
                  </p:custDataLst>
                </p:nvPr>
              </p:nvSpPr>
              <p:spPr bwMode="auto">
                <a:xfrm>
                  <a:off x="5885709" y="3115657"/>
                  <a:ext cx="93238" cy="181569"/>
                </a:xfrm>
                <a:custGeom>
                  <a:avLst/>
                  <a:gdLst>
                    <a:gd name="T0" fmla="*/ 15 w 16"/>
                    <a:gd name="T1" fmla="*/ 15 h 31"/>
                    <a:gd name="T2" fmla="*/ 11 w 16"/>
                    <a:gd name="T3" fmla="*/ 0 h 31"/>
                    <a:gd name="T4" fmla="*/ 0 w 16"/>
                    <a:gd name="T5" fmla="*/ 4 h 31"/>
                    <a:gd name="T6" fmla="*/ 6 w 16"/>
                    <a:gd name="T7" fmla="*/ 31 h 31"/>
                    <a:gd name="T8" fmla="*/ 15 w 16"/>
                    <a:gd name="T9" fmla="*/ 15 h 31"/>
                  </a:gdLst>
                  <a:ahLst/>
                  <a:cxnLst>
                    <a:cxn ang="0">
                      <a:pos x="T0" y="T1"/>
                    </a:cxn>
                    <a:cxn ang="0">
                      <a:pos x="T2" y="T3"/>
                    </a:cxn>
                    <a:cxn ang="0">
                      <a:pos x="T4" y="T5"/>
                    </a:cxn>
                    <a:cxn ang="0">
                      <a:pos x="T6" y="T7"/>
                    </a:cxn>
                    <a:cxn ang="0">
                      <a:pos x="T8" y="T9"/>
                    </a:cxn>
                  </a:cxnLst>
                  <a:rect l="0" t="0" r="r" b="b"/>
                  <a:pathLst>
                    <a:path w="16" h="31">
                      <a:moveTo>
                        <a:pt x="15" y="15"/>
                      </a:moveTo>
                      <a:cubicBezTo>
                        <a:pt x="16" y="11"/>
                        <a:pt x="11" y="0"/>
                        <a:pt x="11" y="0"/>
                      </a:cubicBezTo>
                      <a:cubicBezTo>
                        <a:pt x="0" y="4"/>
                        <a:pt x="0" y="4"/>
                        <a:pt x="0" y="4"/>
                      </a:cubicBezTo>
                      <a:cubicBezTo>
                        <a:pt x="0" y="4"/>
                        <a:pt x="8" y="22"/>
                        <a:pt x="6" y="31"/>
                      </a:cubicBezTo>
                      <a:lnTo>
                        <a:pt x="15" y="15"/>
                      </a:lnTo>
                      <a:close/>
                    </a:path>
                  </a:pathLst>
                </a:custGeom>
                <a:solidFill>
                  <a:schemeClr val="accent1"/>
                </a:solidFill>
                <a:ln>
                  <a:solidFill>
                    <a:schemeClr val="accent1"/>
                  </a:solidFill>
                </a:ln>
              </p:spPr>
              <p:txBody>
                <a:bodyPr/>
                <a:p>
                  <a:endParaRPr lang="zh-CN" altLang="en-US"/>
                </a:p>
              </p:txBody>
            </p:sp>
            <p:sp>
              <p:nvSpPr>
                <p:cNvPr id="20525" name="Freeform 1623"/>
                <p:cNvSpPr>
                  <a:spLocks noChangeArrowheads="1"/>
                </p:cNvSpPr>
                <p:nvPr>
                  <p:custDataLst>
                    <p:tags r:id="rId34"/>
                  </p:custDataLst>
                </p:nvPr>
              </p:nvSpPr>
              <p:spPr bwMode="auto">
                <a:xfrm>
                  <a:off x="5785110" y="3203988"/>
                  <a:ext cx="186476" cy="144765"/>
                </a:xfrm>
                <a:custGeom>
                  <a:avLst/>
                  <a:gdLst>
                    <a:gd name="T0" fmla="*/ 14 w 32"/>
                    <a:gd name="T1" fmla="*/ 25 h 25"/>
                    <a:gd name="T2" fmla="*/ 0 w 32"/>
                    <a:gd name="T3" fmla="*/ 15 h 25"/>
                    <a:gd name="T4" fmla="*/ 11 w 32"/>
                    <a:gd name="T5" fmla="*/ 1 h 25"/>
                    <a:gd name="T6" fmla="*/ 12 w 32"/>
                    <a:gd name="T7" fmla="*/ 7 h 25"/>
                    <a:gd name="T8" fmla="*/ 32 w 32"/>
                    <a:gd name="T9" fmla="*/ 0 h 25"/>
                    <a:gd name="T10" fmla="*/ 23 w 32"/>
                    <a:gd name="T11" fmla="*/ 16 h 25"/>
                    <a:gd name="T12" fmla="*/ 13 w 32"/>
                    <a:gd name="T13" fmla="*/ 20 h 25"/>
                    <a:gd name="T14" fmla="*/ 14 w 32"/>
                    <a:gd name="T15" fmla="*/ 25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25">
                      <a:moveTo>
                        <a:pt x="14" y="25"/>
                      </a:moveTo>
                      <a:cubicBezTo>
                        <a:pt x="0" y="15"/>
                        <a:pt x="0" y="15"/>
                        <a:pt x="0" y="15"/>
                      </a:cubicBezTo>
                      <a:cubicBezTo>
                        <a:pt x="11" y="1"/>
                        <a:pt x="11" y="1"/>
                        <a:pt x="11" y="1"/>
                      </a:cubicBezTo>
                      <a:cubicBezTo>
                        <a:pt x="12" y="7"/>
                        <a:pt x="12" y="7"/>
                        <a:pt x="12" y="7"/>
                      </a:cubicBezTo>
                      <a:cubicBezTo>
                        <a:pt x="18" y="6"/>
                        <a:pt x="30" y="3"/>
                        <a:pt x="32" y="0"/>
                      </a:cubicBezTo>
                      <a:cubicBezTo>
                        <a:pt x="23" y="16"/>
                        <a:pt x="23" y="16"/>
                        <a:pt x="23" y="16"/>
                      </a:cubicBezTo>
                      <a:cubicBezTo>
                        <a:pt x="20" y="18"/>
                        <a:pt x="16" y="19"/>
                        <a:pt x="13" y="20"/>
                      </a:cubicBezTo>
                      <a:lnTo>
                        <a:pt x="14" y="25"/>
                      </a:lnTo>
                      <a:close/>
                    </a:path>
                  </a:pathLst>
                </a:custGeom>
                <a:solidFill>
                  <a:srgbClr val="1D4BA0"/>
                </a:solidFill>
                <a:ln>
                  <a:solidFill>
                    <a:srgbClr val="1D4BA0"/>
                  </a:solidFill>
                </a:ln>
              </p:spPr>
              <p:txBody>
                <a:bodyPr/>
                <a:p>
                  <a:endParaRPr lang="zh-CN" altLang="en-US"/>
                </a:p>
              </p:txBody>
            </p:sp>
          </p:grpSp>
        </p:grpSp>
        <p:grpSp>
          <p:nvGrpSpPr>
            <p:cNvPr id="32" name="组合 1672"/>
            <p:cNvGrpSpPr/>
            <p:nvPr/>
          </p:nvGrpSpPr>
          <p:grpSpPr bwMode="auto">
            <a:xfrm>
              <a:off x="7307" y="3845"/>
              <a:ext cx="585" cy="591"/>
              <a:chOff x="6145794" y="3406717"/>
              <a:chExt cx="495634" cy="500542"/>
            </a:xfrm>
          </p:grpSpPr>
          <p:sp>
            <p:nvSpPr>
              <p:cNvPr id="20527" name="Oval 1624"/>
              <p:cNvSpPr>
                <a:spLocks noChangeArrowheads="1"/>
              </p:cNvSpPr>
              <p:nvPr>
                <p:custDataLst>
                  <p:tags r:id="rId35"/>
                </p:custDataLst>
              </p:nvPr>
            </p:nvSpPr>
            <p:spPr bwMode="auto">
              <a:xfrm>
                <a:off x="6145794" y="3406717"/>
                <a:ext cx="495634" cy="500542"/>
              </a:xfrm>
              <a:prstGeom prst="ellipse">
                <a:avLst/>
              </a:prstGeom>
              <a:solidFill>
                <a:srgbClr val="229BF8"/>
              </a:solidFill>
              <a:ln>
                <a:solidFill>
                  <a:srgbClr val="1A6D9F"/>
                </a:solidFill>
              </a:ln>
            </p:spPr>
            <p:txBody>
              <a:bodyPr/>
              <a:p>
                <a:endParaRPr lang="zh-CN" altLang="en-US"/>
              </a:p>
            </p:txBody>
          </p:sp>
          <p:sp>
            <p:nvSpPr>
              <p:cNvPr id="20528" name="Oval 1625"/>
              <p:cNvSpPr>
                <a:spLocks noChangeArrowheads="1"/>
              </p:cNvSpPr>
              <p:nvPr>
                <p:custDataLst>
                  <p:tags r:id="rId36"/>
                </p:custDataLst>
              </p:nvPr>
            </p:nvSpPr>
            <p:spPr bwMode="auto">
              <a:xfrm>
                <a:off x="6172509" y="3426483"/>
                <a:ext cx="453923" cy="451469"/>
              </a:xfrm>
              <a:prstGeom prst="ellipse">
                <a:avLst/>
              </a:prstGeom>
              <a:solidFill>
                <a:srgbClr val="FFFFFF"/>
              </a:solidFill>
              <a:ln>
                <a:solidFill>
                  <a:srgbClr val="00B0F0"/>
                </a:solidFill>
              </a:ln>
            </p:spPr>
            <p:txBody>
              <a:bodyPr/>
              <a:p>
                <a:endParaRPr lang="zh-CN" altLang="en-US"/>
              </a:p>
            </p:txBody>
          </p:sp>
          <p:sp>
            <p:nvSpPr>
              <p:cNvPr id="20544" name="Oval 1640"/>
              <p:cNvSpPr>
                <a:spLocks noChangeArrowheads="1"/>
              </p:cNvSpPr>
              <p:nvPr>
                <p:custDataLst>
                  <p:tags r:id="rId37"/>
                </p:custDataLst>
              </p:nvPr>
            </p:nvSpPr>
            <p:spPr bwMode="auto">
              <a:xfrm>
                <a:off x="6408333" y="3762495"/>
                <a:ext cx="4907" cy="4907"/>
              </a:xfrm>
              <a:prstGeom prst="ellipse">
                <a:avLst/>
              </a:prstGeom>
              <a:solidFill>
                <a:srgbClr val="82C246"/>
              </a:solidFill>
              <a:ln>
                <a:solidFill>
                  <a:schemeClr val="accent2"/>
                </a:solidFill>
              </a:ln>
            </p:spPr>
            <p:txBody>
              <a:bodyPr/>
              <a:p>
                <a:endParaRPr lang="zh-CN" altLang="en-US"/>
              </a:p>
            </p:txBody>
          </p:sp>
        </p:grpSp>
        <p:grpSp>
          <p:nvGrpSpPr>
            <p:cNvPr id="40" name="组合 1667"/>
            <p:cNvGrpSpPr/>
            <p:nvPr/>
          </p:nvGrpSpPr>
          <p:grpSpPr bwMode="auto">
            <a:xfrm>
              <a:off x="7326" y="4788"/>
              <a:ext cx="585" cy="583"/>
              <a:chOff x="6239032" y="4069199"/>
              <a:chExt cx="495634" cy="493181"/>
            </a:xfrm>
          </p:grpSpPr>
          <p:sp>
            <p:nvSpPr>
              <p:cNvPr id="20550" name="Oval 1645"/>
              <p:cNvSpPr>
                <a:spLocks noChangeArrowheads="1"/>
              </p:cNvSpPr>
              <p:nvPr>
                <p:custDataLst>
                  <p:tags r:id="rId38"/>
                </p:custDataLst>
              </p:nvPr>
            </p:nvSpPr>
            <p:spPr bwMode="auto">
              <a:xfrm>
                <a:off x="6239032" y="4069199"/>
                <a:ext cx="495634" cy="493181"/>
              </a:xfrm>
              <a:prstGeom prst="ellipse">
                <a:avLst/>
              </a:prstGeom>
              <a:solidFill>
                <a:srgbClr val="16336D"/>
              </a:solidFill>
              <a:ln>
                <a:solidFill>
                  <a:schemeClr val="accent1">
                    <a:lumMod val="60000"/>
                    <a:lumOff val="40000"/>
                  </a:schemeClr>
                </a:solidFill>
              </a:ln>
            </p:spPr>
            <p:txBody>
              <a:bodyPr/>
              <a:p>
                <a:endParaRPr lang="zh-CN" altLang="en-US"/>
              </a:p>
            </p:txBody>
          </p:sp>
          <p:sp>
            <p:nvSpPr>
              <p:cNvPr id="20551" name="Oval 1646"/>
              <p:cNvSpPr>
                <a:spLocks noChangeArrowheads="1"/>
              </p:cNvSpPr>
              <p:nvPr>
                <p:custDataLst>
                  <p:tags r:id="rId39"/>
                </p:custDataLst>
              </p:nvPr>
            </p:nvSpPr>
            <p:spPr bwMode="auto">
              <a:xfrm>
                <a:off x="6256208" y="4094664"/>
                <a:ext cx="453923" cy="453923"/>
              </a:xfrm>
              <a:prstGeom prst="ellipse">
                <a:avLst/>
              </a:prstGeom>
              <a:solidFill>
                <a:srgbClr val="FFFFFF"/>
              </a:solidFill>
              <a:ln>
                <a:solidFill>
                  <a:srgbClr val="1D4BA0"/>
                </a:solidFill>
              </a:ln>
            </p:spPr>
            <p:txBody>
              <a:bodyPr/>
              <a:p>
                <a:endParaRPr lang="zh-CN" altLang="en-US"/>
              </a:p>
            </p:txBody>
          </p:sp>
          <p:grpSp>
            <p:nvGrpSpPr>
              <p:cNvPr id="47" name="组合 3"/>
              <p:cNvGrpSpPr/>
              <p:nvPr/>
            </p:nvGrpSpPr>
            <p:grpSpPr bwMode="auto">
              <a:xfrm>
                <a:off x="6332270" y="4196788"/>
                <a:ext cx="308961" cy="245363"/>
                <a:chOff x="6239032" y="3650550"/>
                <a:chExt cx="308961" cy="245363"/>
              </a:xfrm>
            </p:grpSpPr>
            <p:sp>
              <p:nvSpPr>
                <p:cNvPr id="20553" name="Freeform 1647"/>
                <p:cNvSpPr>
                  <a:spLocks noChangeArrowheads="1"/>
                </p:cNvSpPr>
                <p:nvPr>
                  <p:custDataLst>
                    <p:tags r:id="rId40"/>
                  </p:custDataLst>
                </p:nvPr>
              </p:nvSpPr>
              <p:spPr bwMode="auto">
                <a:xfrm>
                  <a:off x="6273383" y="3650550"/>
                  <a:ext cx="240456" cy="174208"/>
                </a:xfrm>
                <a:custGeom>
                  <a:avLst/>
                  <a:gdLst>
                    <a:gd name="T0" fmla="*/ 41 w 41"/>
                    <a:gd name="T1" fmla="*/ 15 h 30"/>
                    <a:gd name="T2" fmla="*/ 20 w 41"/>
                    <a:gd name="T3" fmla="*/ 30 h 30"/>
                    <a:gd name="T4" fmla="*/ 0 w 41"/>
                    <a:gd name="T5" fmla="*/ 15 h 30"/>
                    <a:gd name="T6" fmla="*/ 20 w 41"/>
                    <a:gd name="T7" fmla="*/ 0 h 30"/>
                    <a:gd name="T8" fmla="*/ 41 w 41"/>
                    <a:gd name="T9" fmla="*/ 15 h 30"/>
                  </a:gdLst>
                  <a:ahLst/>
                  <a:cxnLst>
                    <a:cxn ang="0">
                      <a:pos x="T0" y="T1"/>
                    </a:cxn>
                    <a:cxn ang="0">
                      <a:pos x="T2" y="T3"/>
                    </a:cxn>
                    <a:cxn ang="0">
                      <a:pos x="T4" y="T5"/>
                    </a:cxn>
                    <a:cxn ang="0">
                      <a:pos x="T6" y="T7"/>
                    </a:cxn>
                    <a:cxn ang="0">
                      <a:pos x="T8" y="T9"/>
                    </a:cxn>
                  </a:cxnLst>
                  <a:rect l="0" t="0" r="r" b="b"/>
                  <a:pathLst>
                    <a:path w="41" h="30">
                      <a:moveTo>
                        <a:pt x="41" y="15"/>
                      </a:moveTo>
                      <a:cubicBezTo>
                        <a:pt x="41" y="23"/>
                        <a:pt x="32" y="30"/>
                        <a:pt x="20" y="30"/>
                      </a:cubicBezTo>
                      <a:cubicBezTo>
                        <a:pt x="9" y="30"/>
                        <a:pt x="0" y="23"/>
                        <a:pt x="0" y="15"/>
                      </a:cubicBezTo>
                      <a:cubicBezTo>
                        <a:pt x="0" y="6"/>
                        <a:pt x="5" y="0"/>
                        <a:pt x="20" y="0"/>
                      </a:cubicBezTo>
                      <a:cubicBezTo>
                        <a:pt x="36" y="0"/>
                        <a:pt x="41" y="6"/>
                        <a:pt x="41" y="15"/>
                      </a:cubicBezTo>
                      <a:close/>
                    </a:path>
                  </a:pathLst>
                </a:custGeom>
                <a:solidFill>
                  <a:srgbClr val="63973F"/>
                </a:solidFill>
                <a:ln>
                  <a:solidFill>
                    <a:schemeClr val="accent4"/>
                  </a:solidFill>
                </a:ln>
              </p:spPr>
              <p:txBody>
                <a:bodyPr/>
                <a:p>
                  <a:endParaRPr lang="zh-CN" altLang="en-US"/>
                </a:p>
              </p:txBody>
            </p:sp>
            <p:sp>
              <p:nvSpPr>
                <p:cNvPr id="20554" name="Freeform 1648"/>
                <p:cNvSpPr>
                  <a:spLocks noChangeArrowheads="1"/>
                </p:cNvSpPr>
                <p:nvPr>
                  <p:custDataLst>
                    <p:tags r:id="rId41"/>
                  </p:custDataLst>
                </p:nvPr>
              </p:nvSpPr>
              <p:spPr bwMode="auto">
                <a:xfrm>
                  <a:off x="6285651" y="3655457"/>
                  <a:ext cx="208559" cy="157033"/>
                </a:xfrm>
                <a:custGeom>
                  <a:avLst/>
                  <a:gdLst>
                    <a:gd name="T0" fmla="*/ 36 w 36"/>
                    <a:gd name="T1" fmla="*/ 14 h 27"/>
                    <a:gd name="T2" fmla="*/ 18 w 36"/>
                    <a:gd name="T3" fmla="*/ 27 h 27"/>
                    <a:gd name="T4" fmla="*/ 0 w 36"/>
                    <a:gd name="T5" fmla="*/ 14 h 27"/>
                    <a:gd name="T6" fmla="*/ 18 w 36"/>
                    <a:gd name="T7" fmla="*/ 0 h 27"/>
                    <a:gd name="T8" fmla="*/ 36 w 36"/>
                    <a:gd name="T9" fmla="*/ 14 h 27"/>
                  </a:gdLst>
                  <a:ahLst/>
                  <a:cxnLst>
                    <a:cxn ang="0">
                      <a:pos x="T0" y="T1"/>
                    </a:cxn>
                    <a:cxn ang="0">
                      <a:pos x="T2" y="T3"/>
                    </a:cxn>
                    <a:cxn ang="0">
                      <a:pos x="T4" y="T5"/>
                    </a:cxn>
                    <a:cxn ang="0">
                      <a:pos x="T6" y="T7"/>
                    </a:cxn>
                    <a:cxn ang="0">
                      <a:pos x="T8" y="T9"/>
                    </a:cxn>
                  </a:cxnLst>
                  <a:rect l="0" t="0" r="r" b="b"/>
                  <a:pathLst>
                    <a:path w="36" h="27">
                      <a:moveTo>
                        <a:pt x="36" y="14"/>
                      </a:moveTo>
                      <a:cubicBezTo>
                        <a:pt x="36" y="21"/>
                        <a:pt x="28" y="27"/>
                        <a:pt x="18" y="27"/>
                      </a:cubicBezTo>
                      <a:cubicBezTo>
                        <a:pt x="8" y="27"/>
                        <a:pt x="0" y="21"/>
                        <a:pt x="0" y="14"/>
                      </a:cubicBezTo>
                      <a:cubicBezTo>
                        <a:pt x="0" y="6"/>
                        <a:pt x="4" y="0"/>
                        <a:pt x="18" y="0"/>
                      </a:cubicBezTo>
                      <a:cubicBezTo>
                        <a:pt x="32" y="0"/>
                        <a:pt x="36" y="6"/>
                        <a:pt x="36" y="14"/>
                      </a:cubicBezTo>
                      <a:close/>
                    </a:path>
                  </a:pathLst>
                </a:custGeom>
                <a:solidFill>
                  <a:srgbClr val="FFFFFF"/>
                </a:solidFill>
                <a:ln>
                  <a:solidFill>
                    <a:srgbClr val="1D4BA0"/>
                  </a:solidFill>
                </a:ln>
              </p:spPr>
              <p:txBody>
                <a:bodyPr/>
                <a:p>
                  <a:endParaRPr lang="zh-CN" altLang="en-US"/>
                </a:p>
              </p:txBody>
            </p:sp>
            <p:sp>
              <p:nvSpPr>
                <p:cNvPr id="20555" name="Freeform 1649"/>
                <p:cNvSpPr>
                  <a:spLocks noChangeArrowheads="1"/>
                </p:cNvSpPr>
                <p:nvPr>
                  <p:custDataLst>
                    <p:tags r:id="rId42"/>
                  </p:custDataLst>
                </p:nvPr>
              </p:nvSpPr>
              <p:spPr bwMode="auto">
                <a:xfrm>
                  <a:off x="6263569" y="3773231"/>
                  <a:ext cx="51526" cy="122682"/>
                </a:xfrm>
                <a:custGeom>
                  <a:avLst/>
                  <a:gdLst>
                    <a:gd name="T0" fmla="*/ 9 w 9"/>
                    <a:gd name="T1" fmla="*/ 17 h 21"/>
                    <a:gd name="T2" fmla="*/ 4 w 9"/>
                    <a:gd name="T3" fmla="*/ 21 h 21"/>
                    <a:gd name="T4" fmla="*/ 4 w 9"/>
                    <a:gd name="T5" fmla="*/ 21 h 21"/>
                    <a:gd name="T6" fmla="*/ 0 w 9"/>
                    <a:gd name="T7" fmla="*/ 17 h 21"/>
                    <a:gd name="T8" fmla="*/ 0 w 9"/>
                    <a:gd name="T9" fmla="*/ 5 h 21"/>
                    <a:gd name="T10" fmla="*/ 4 w 9"/>
                    <a:gd name="T11" fmla="*/ 0 h 21"/>
                    <a:gd name="T12" fmla="*/ 4 w 9"/>
                    <a:gd name="T13" fmla="*/ 0 h 21"/>
                    <a:gd name="T14" fmla="*/ 9 w 9"/>
                    <a:gd name="T15" fmla="*/ 5 h 21"/>
                    <a:gd name="T16" fmla="*/ 9 w 9"/>
                    <a:gd name="T17" fmla="*/ 1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21">
                      <a:moveTo>
                        <a:pt x="9" y="17"/>
                      </a:moveTo>
                      <a:cubicBezTo>
                        <a:pt x="9" y="19"/>
                        <a:pt x="7" y="21"/>
                        <a:pt x="4" y="21"/>
                      </a:cubicBezTo>
                      <a:cubicBezTo>
                        <a:pt x="4" y="21"/>
                        <a:pt x="4" y="21"/>
                        <a:pt x="4" y="21"/>
                      </a:cubicBezTo>
                      <a:cubicBezTo>
                        <a:pt x="2" y="21"/>
                        <a:pt x="0" y="19"/>
                        <a:pt x="0" y="17"/>
                      </a:cubicBezTo>
                      <a:cubicBezTo>
                        <a:pt x="0" y="5"/>
                        <a:pt x="0" y="5"/>
                        <a:pt x="0" y="5"/>
                      </a:cubicBezTo>
                      <a:cubicBezTo>
                        <a:pt x="0" y="2"/>
                        <a:pt x="2" y="0"/>
                        <a:pt x="4" y="0"/>
                      </a:cubicBezTo>
                      <a:cubicBezTo>
                        <a:pt x="4" y="0"/>
                        <a:pt x="4" y="0"/>
                        <a:pt x="4" y="0"/>
                      </a:cubicBezTo>
                      <a:cubicBezTo>
                        <a:pt x="7" y="0"/>
                        <a:pt x="9" y="2"/>
                        <a:pt x="9" y="5"/>
                      </a:cubicBezTo>
                      <a:lnTo>
                        <a:pt x="9" y="17"/>
                      </a:lnTo>
                      <a:close/>
                    </a:path>
                  </a:pathLst>
                </a:custGeom>
                <a:solidFill>
                  <a:srgbClr val="1D4BA0"/>
                </a:solidFill>
                <a:ln>
                  <a:solidFill>
                    <a:srgbClr val="1D4BA0"/>
                  </a:solidFill>
                </a:ln>
              </p:spPr>
              <p:txBody>
                <a:bodyPr/>
                <a:p>
                  <a:endParaRPr lang="zh-CN" altLang="en-US"/>
                </a:p>
              </p:txBody>
            </p:sp>
            <p:sp>
              <p:nvSpPr>
                <p:cNvPr id="20556" name="Freeform 1650"/>
                <p:cNvSpPr>
                  <a:spLocks noChangeArrowheads="1"/>
                </p:cNvSpPr>
                <p:nvPr>
                  <p:custDataLst>
                    <p:tags r:id="rId43"/>
                  </p:custDataLst>
                </p:nvPr>
              </p:nvSpPr>
              <p:spPr bwMode="auto">
                <a:xfrm>
                  <a:off x="6472128" y="3773231"/>
                  <a:ext cx="51526" cy="122682"/>
                </a:xfrm>
                <a:custGeom>
                  <a:avLst/>
                  <a:gdLst>
                    <a:gd name="T0" fmla="*/ 9 w 9"/>
                    <a:gd name="T1" fmla="*/ 17 h 21"/>
                    <a:gd name="T2" fmla="*/ 4 w 9"/>
                    <a:gd name="T3" fmla="*/ 21 h 21"/>
                    <a:gd name="T4" fmla="*/ 4 w 9"/>
                    <a:gd name="T5" fmla="*/ 21 h 21"/>
                    <a:gd name="T6" fmla="*/ 0 w 9"/>
                    <a:gd name="T7" fmla="*/ 17 h 21"/>
                    <a:gd name="T8" fmla="*/ 0 w 9"/>
                    <a:gd name="T9" fmla="*/ 5 h 21"/>
                    <a:gd name="T10" fmla="*/ 4 w 9"/>
                    <a:gd name="T11" fmla="*/ 0 h 21"/>
                    <a:gd name="T12" fmla="*/ 4 w 9"/>
                    <a:gd name="T13" fmla="*/ 0 h 21"/>
                    <a:gd name="T14" fmla="*/ 9 w 9"/>
                    <a:gd name="T15" fmla="*/ 5 h 21"/>
                    <a:gd name="T16" fmla="*/ 9 w 9"/>
                    <a:gd name="T17" fmla="*/ 1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21">
                      <a:moveTo>
                        <a:pt x="9" y="17"/>
                      </a:moveTo>
                      <a:cubicBezTo>
                        <a:pt x="9" y="19"/>
                        <a:pt x="7" y="21"/>
                        <a:pt x="4" y="21"/>
                      </a:cubicBezTo>
                      <a:cubicBezTo>
                        <a:pt x="4" y="21"/>
                        <a:pt x="4" y="21"/>
                        <a:pt x="4" y="21"/>
                      </a:cubicBezTo>
                      <a:cubicBezTo>
                        <a:pt x="2" y="21"/>
                        <a:pt x="0" y="19"/>
                        <a:pt x="0" y="17"/>
                      </a:cubicBezTo>
                      <a:cubicBezTo>
                        <a:pt x="0" y="5"/>
                        <a:pt x="0" y="5"/>
                        <a:pt x="0" y="5"/>
                      </a:cubicBezTo>
                      <a:cubicBezTo>
                        <a:pt x="0" y="2"/>
                        <a:pt x="2" y="0"/>
                        <a:pt x="4" y="0"/>
                      </a:cubicBezTo>
                      <a:cubicBezTo>
                        <a:pt x="4" y="0"/>
                        <a:pt x="4" y="0"/>
                        <a:pt x="4" y="0"/>
                      </a:cubicBezTo>
                      <a:cubicBezTo>
                        <a:pt x="7" y="0"/>
                        <a:pt x="9" y="2"/>
                        <a:pt x="9" y="5"/>
                      </a:cubicBezTo>
                      <a:lnTo>
                        <a:pt x="9" y="17"/>
                      </a:lnTo>
                      <a:close/>
                    </a:path>
                  </a:pathLst>
                </a:custGeom>
                <a:solidFill>
                  <a:srgbClr val="1D4BA0"/>
                </a:solidFill>
                <a:ln>
                  <a:solidFill>
                    <a:srgbClr val="1D4BA0"/>
                  </a:solidFill>
                </a:ln>
              </p:spPr>
              <p:txBody>
                <a:bodyPr/>
                <a:p>
                  <a:endParaRPr lang="zh-CN" altLang="en-US"/>
                </a:p>
              </p:txBody>
            </p:sp>
            <p:sp>
              <p:nvSpPr>
                <p:cNvPr id="20557" name="Freeform 1651"/>
                <p:cNvSpPr>
                  <a:spLocks noChangeArrowheads="1"/>
                </p:cNvSpPr>
                <p:nvPr>
                  <p:custDataLst>
                    <p:tags r:id="rId44"/>
                  </p:custDataLst>
                </p:nvPr>
              </p:nvSpPr>
              <p:spPr bwMode="auto">
                <a:xfrm>
                  <a:off x="6239032" y="3731497"/>
                  <a:ext cx="308961" cy="93446"/>
                </a:xfrm>
                <a:custGeom>
                  <a:avLst/>
                  <a:gdLst>
                    <a:gd name="T0" fmla="*/ 53 w 53"/>
                    <a:gd name="T1" fmla="*/ 12 h 18"/>
                    <a:gd name="T2" fmla="*/ 46 w 53"/>
                    <a:gd name="T3" fmla="*/ 18 h 18"/>
                    <a:gd name="T4" fmla="*/ 6 w 53"/>
                    <a:gd name="T5" fmla="*/ 18 h 18"/>
                    <a:gd name="T6" fmla="*/ 0 w 53"/>
                    <a:gd name="T7" fmla="*/ 12 h 18"/>
                    <a:gd name="T8" fmla="*/ 0 w 53"/>
                    <a:gd name="T9" fmla="*/ 6 h 18"/>
                    <a:gd name="T10" fmla="*/ 6 w 53"/>
                    <a:gd name="T11" fmla="*/ 0 h 18"/>
                    <a:gd name="T12" fmla="*/ 46 w 53"/>
                    <a:gd name="T13" fmla="*/ 0 h 18"/>
                    <a:gd name="T14" fmla="*/ 53 w 53"/>
                    <a:gd name="T15" fmla="*/ 6 h 18"/>
                    <a:gd name="T16" fmla="*/ 53 w 53"/>
                    <a:gd name="T17" fmla="*/ 12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 h="18">
                      <a:moveTo>
                        <a:pt x="53" y="12"/>
                      </a:moveTo>
                      <a:cubicBezTo>
                        <a:pt x="53" y="15"/>
                        <a:pt x="50" y="18"/>
                        <a:pt x="46" y="18"/>
                      </a:cubicBezTo>
                      <a:cubicBezTo>
                        <a:pt x="6" y="18"/>
                        <a:pt x="6" y="18"/>
                        <a:pt x="6" y="18"/>
                      </a:cubicBezTo>
                      <a:cubicBezTo>
                        <a:pt x="3" y="18"/>
                        <a:pt x="0" y="15"/>
                        <a:pt x="0" y="12"/>
                      </a:cubicBezTo>
                      <a:cubicBezTo>
                        <a:pt x="0" y="6"/>
                        <a:pt x="0" y="6"/>
                        <a:pt x="0" y="6"/>
                      </a:cubicBezTo>
                      <a:cubicBezTo>
                        <a:pt x="0" y="2"/>
                        <a:pt x="3" y="0"/>
                        <a:pt x="6" y="0"/>
                      </a:cubicBezTo>
                      <a:cubicBezTo>
                        <a:pt x="46" y="0"/>
                        <a:pt x="46" y="0"/>
                        <a:pt x="46" y="0"/>
                      </a:cubicBezTo>
                      <a:cubicBezTo>
                        <a:pt x="50" y="0"/>
                        <a:pt x="53" y="2"/>
                        <a:pt x="53" y="6"/>
                      </a:cubicBezTo>
                      <a:lnTo>
                        <a:pt x="53" y="12"/>
                      </a:lnTo>
                      <a:close/>
                    </a:path>
                  </a:pathLst>
                </a:custGeom>
                <a:solidFill>
                  <a:srgbClr val="1D4BA0"/>
                </a:solidFill>
                <a:ln>
                  <a:solidFill>
                    <a:schemeClr val="accent1">
                      <a:lumMod val="60000"/>
                      <a:lumOff val="40000"/>
                    </a:schemeClr>
                  </a:solidFill>
                </a:ln>
              </p:spPr>
              <p:txBody>
                <a:bodyPr/>
                <a:p>
                  <a:endParaRPr lang="zh-CN" altLang="en-US"/>
                </a:p>
              </p:txBody>
            </p:sp>
            <p:sp>
              <p:nvSpPr>
                <p:cNvPr id="20558" name="Oval 1652"/>
                <p:cNvSpPr>
                  <a:spLocks noChangeArrowheads="1"/>
                </p:cNvSpPr>
                <p:nvPr>
                  <p:custDataLst>
                    <p:tags r:id="rId45"/>
                  </p:custDataLst>
                </p:nvPr>
              </p:nvSpPr>
              <p:spPr bwMode="auto">
                <a:xfrm>
                  <a:off x="6268476" y="3756056"/>
                  <a:ext cx="46619" cy="46619"/>
                </a:xfrm>
                <a:prstGeom prst="ellipse">
                  <a:avLst/>
                </a:prstGeom>
                <a:solidFill>
                  <a:srgbClr val="1D4BA0"/>
                </a:solidFill>
                <a:ln>
                  <a:solidFill>
                    <a:schemeClr val="accent1">
                      <a:lumMod val="60000"/>
                      <a:lumOff val="40000"/>
                    </a:schemeClr>
                  </a:solidFill>
                </a:ln>
              </p:spPr>
              <p:txBody>
                <a:bodyPr/>
                <a:p>
                  <a:endParaRPr lang="zh-CN" altLang="en-US"/>
                </a:p>
              </p:txBody>
            </p:sp>
            <p:sp>
              <p:nvSpPr>
                <p:cNvPr id="20559" name="Oval 1653"/>
                <p:cNvSpPr>
                  <a:spLocks noChangeArrowheads="1"/>
                </p:cNvSpPr>
                <p:nvPr>
                  <p:custDataLst>
                    <p:tags r:id="rId46"/>
                  </p:custDataLst>
                </p:nvPr>
              </p:nvSpPr>
              <p:spPr bwMode="auto">
                <a:xfrm>
                  <a:off x="6467220" y="3756056"/>
                  <a:ext cx="51526" cy="46619"/>
                </a:xfrm>
                <a:prstGeom prst="ellipse">
                  <a:avLst/>
                </a:prstGeom>
                <a:solidFill>
                  <a:srgbClr val="1D4BA0"/>
                </a:solidFill>
                <a:ln>
                  <a:solidFill>
                    <a:schemeClr val="accent1">
                      <a:lumMod val="60000"/>
                      <a:lumOff val="40000"/>
                    </a:schemeClr>
                  </a:solidFill>
                </a:ln>
              </p:spPr>
              <p:txBody>
                <a:bodyPr/>
                <a:p>
                  <a:endParaRPr lang="zh-CN" altLang="en-US"/>
                </a:p>
              </p:txBody>
            </p:sp>
          </p:grpSp>
        </p:grpSp>
        <p:sp>
          <p:nvSpPr>
            <p:cNvPr id="1701" name="矩形 1700"/>
            <p:cNvSpPr>
              <a:spLocks noChangeArrowheads="1"/>
            </p:cNvSpPr>
            <p:nvPr>
              <p:custDataLst>
                <p:tags r:id="rId47"/>
              </p:custDataLst>
            </p:nvPr>
          </p:nvSpPr>
          <p:spPr bwMode="auto">
            <a:xfrm>
              <a:off x="2505" y="2908"/>
              <a:ext cx="3407" cy="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p>
              <a:pPr algn="r">
                <a:lnSpc>
                  <a:spcPct val="125000"/>
                </a:lnSpc>
              </a:pPr>
              <a:r>
                <a:rPr lang="zh-CN" altLang="en-US" sz="1200" dirty="0">
                  <a:solidFill>
                    <a:schemeClr val="tx1"/>
                  </a:solidFill>
                  <a:latin typeface="微软雅黑" panose="020B0503020204020204" pitchFamily="34" charset="-122"/>
                  <a:ea typeface="微软雅黑" panose="020B0503020204020204" pitchFamily="34" charset="-122"/>
                </a:rPr>
                <a:t>请您在此输入一些描述性文字请您在此输入一些描述性文字请您在此输入一些描述性文字请您在此输入一些描述性文字请您在此输入</a:t>
              </a:r>
              <a:endParaRPr lang="zh-CN" altLang="en-US" sz="1200" dirty="0">
                <a:solidFill>
                  <a:schemeClr val="tx1"/>
                </a:solidFill>
                <a:latin typeface="微软雅黑" panose="020B0503020204020204" pitchFamily="34" charset="-122"/>
                <a:ea typeface="微软雅黑" panose="020B0503020204020204" pitchFamily="34" charset="-122"/>
              </a:endParaRPr>
            </a:p>
          </p:txBody>
        </p:sp>
        <p:sp>
          <p:nvSpPr>
            <p:cNvPr id="94" name="矩形 93"/>
            <p:cNvSpPr>
              <a:spLocks noChangeArrowheads="1"/>
            </p:cNvSpPr>
            <p:nvPr>
              <p:custDataLst>
                <p:tags r:id="rId48"/>
              </p:custDataLst>
            </p:nvPr>
          </p:nvSpPr>
          <p:spPr bwMode="auto">
            <a:xfrm>
              <a:off x="7989" y="2058"/>
              <a:ext cx="3407" cy="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p>
              <a:pPr algn="r">
                <a:lnSpc>
                  <a:spcPct val="125000"/>
                </a:lnSpc>
              </a:pPr>
              <a:r>
                <a:rPr lang="zh-CN" altLang="en-US" sz="1200" dirty="0">
                  <a:solidFill>
                    <a:schemeClr val="tx1"/>
                  </a:solidFill>
                  <a:latin typeface="微软雅黑" panose="020B0503020204020204" pitchFamily="34" charset="-122"/>
                  <a:ea typeface="微软雅黑" panose="020B0503020204020204" pitchFamily="34" charset="-122"/>
                </a:rPr>
                <a:t>请您在此输入一些描述性文字请您在此输入一些描述性文字请您在此输入一些描述性文字请您在此输入一些描述性文字请您在此输入</a:t>
              </a:r>
              <a:endParaRPr lang="zh-CN" altLang="en-US" sz="1200" dirty="0">
                <a:solidFill>
                  <a:schemeClr val="tx1"/>
                </a:solidFill>
                <a:latin typeface="微软雅黑" panose="020B0503020204020204" pitchFamily="34" charset="-122"/>
                <a:ea typeface="微软雅黑" panose="020B0503020204020204" pitchFamily="34" charset="-122"/>
              </a:endParaRPr>
            </a:p>
          </p:txBody>
        </p:sp>
        <p:sp>
          <p:nvSpPr>
            <p:cNvPr id="104" name="矩形 103"/>
            <p:cNvSpPr>
              <a:spLocks noChangeArrowheads="1"/>
            </p:cNvSpPr>
            <p:nvPr>
              <p:custDataLst>
                <p:tags r:id="rId49"/>
              </p:custDataLst>
            </p:nvPr>
          </p:nvSpPr>
          <p:spPr bwMode="auto">
            <a:xfrm>
              <a:off x="8865" y="4873"/>
              <a:ext cx="3407" cy="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p>
              <a:pPr algn="r">
                <a:lnSpc>
                  <a:spcPct val="125000"/>
                </a:lnSpc>
              </a:pPr>
              <a:r>
                <a:rPr lang="zh-CN" altLang="en-US" sz="1200" dirty="0">
                  <a:solidFill>
                    <a:schemeClr val="tx1"/>
                  </a:solidFill>
                  <a:latin typeface="微软雅黑" panose="020B0503020204020204" pitchFamily="34" charset="-122"/>
                  <a:ea typeface="微软雅黑" panose="020B0503020204020204" pitchFamily="34" charset="-122"/>
                </a:rPr>
                <a:t>请您在此输入一些描述性文字请您在此输入一些描述性文字请您在此输入一些描述性文字请您在此输入一些描述性文字请您在此输入</a:t>
              </a:r>
              <a:endParaRPr lang="zh-CN" altLang="en-US" sz="1200" dirty="0">
                <a:solidFill>
                  <a:schemeClr val="tx1"/>
                </a:solidFill>
                <a:latin typeface="微软雅黑" panose="020B0503020204020204" pitchFamily="34" charset="-122"/>
                <a:ea typeface="微软雅黑" panose="020B0503020204020204" pitchFamily="34" charset="-122"/>
              </a:endParaRPr>
            </a:p>
          </p:txBody>
        </p:sp>
        <p:sp>
          <p:nvSpPr>
            <p:cNvPr id="105" name="矩形 104"/>
            <p:cNvSpPr>
              <a:spLocks noChangeArrowheads="1"/>
            </p:cNvSpPr>
            <p:nvPr>
              <p:custDataLst>
                <p:tags r:id="rId50"/>
              </p:custDataLst>
            </p:nvPr>
          </p:nvSpPr>
          <p:spPr bwMode="auto">
            <a:xfrm>
              <a:off x="3432" y="5866"/>
              <a:ext cx="3407" cy="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p>
              <a:pPr algn="r">
                <a:lnSpc>
                  <a:spcPct val="125000"/>
                </a:lnSpc>
              </a:pPr>
              <a:r>
                <a:rPr lang="zh-CN" altLang="en-US" sz="1200" dirty="0">
                  <a:solidFill>
                    <a:schemeClr val="tx1"/>
                  </a:solidFill>
                  <a:latin typeface="微软雅黑" panose="020B0503020204020204" pitchFamily="34" charset="-122"/>
                  <a:ea typeface="微软雅黑" panose="020B0503020204020204" pitchFamily="34" charset="-122"/>
                </a:rPr>
                <a:t>请您在此输入一些描述性文字请您在此输入一些描述性文字请您在此输入一些描述性文字请您在此输入一些描述性文字请您在此输入</a:t>
              </a:r>
              <a:endParaRPr lang="zh-CN" altLang="en-US" sz="1200" dirty="0">
                <a:solidFill>
                  <a:schemeClr val="tx1"/>
                </a:solidFill>
                <a:latin typeface="微软雅黑" panose="020B0503020204020204" pitchFamily="34" charset="-122"/>
                <a:ea typeface="微软雅黑" panose="020B0503020204020204" pitchFamily="34" charset="-122"/>
              </a:endParaRPr>
            </a:p>
          </p:txBody>
        </p:sp>
      </p:grpSp>
      <p:sp>
        <p:nvSpPr>
          <p:cNvPr id="53" name="淘宝店chenying0907 14"/>
          <p:cNvSpPr>
            <a:spLocks noEditPoints="1"/>
          </p:cNvSpPr>
          <p:nvPr>
            <p:custDataLst>
              <p:tags r:id="rId51"/>
            </p:custDataLst>
          </p:nvPr>
        </p:nvSpPr>
        <p:spPr bwMode="auto">
          <a:xfrm>
            <a:off x="6308642" y="3197384"/>
            <a:ext cx="284234" cy="337848"/>
          </a:xfrm>
          <a:custGeom>
            <a:avLst/>
            <a:gdLst>
              <a:gd name="T0" fmla="*/ 27 w 79"/>
              <a:gd name="T1" fmla="*/ 40 h 94"/>
              <a:gd name="T2" fmla="*/ 60 w 79"/>
              <a:gd name="T3" fmla="*/ 38 h 94"/>
              <a:gd name="T4" fmla="*/ 60 w 79"/>
              <a:gd name="T5" fmla="*/ 43 h 94"/>
              <a:gd name="T6" fmla="*/ 19 w 79"/>
              <a:gd name="T7" fmla="*/ 67 h 94"/>
              <a:gd name="T8" fmla="*/ 22 w 79"/>
              <a:gd name="T9" fmla="*/ 70 h 94"/>
              <a:gd name="T10" fmla="*/ 15 w 79"/>
              <a:gd name="T11" fmla="*/ 70 h 94"/>
              <a:gd name="T12" fmla="*/ 19 w 79"/>
              <a:gd name="T13" fmla="*/ 52 h 94"/>
              <a:gd name="T14" fmla="*/ 22 w 79"/>
              <a:gd name="T15" fmla="*/ 55 h 94"/>
              <a:gd name="T16" fmla="*/ 15 w 79"/>
              <a:gd name="T17" fmla="*/ 55 h 94"/>
              <a:gd name="T18" fmla="*/ 19 w 79"/>
              <a:gd name="T19" fmla="*/ 37 h 94"/>
              <a:gd name="T20" fmla="*/ 22 w 79"/>
              <a:gd name="T21" fmla="*/ 40 h 94"/>
              <a:gd name="T22" fmla="*/ 15 w 79"/>
              <a:gd name="T23" fmla="*/ 40 h 94"/>
              <a:gd name="T24" fmla="*/ 40 w 79"/>
              <a:gd name="T25" fmla="*/ 0 h 94"/>
              <a:gd name="T26" fmla="*/ 49 w 79"/>
              <a:gd name="T27" fmla="*/ 4 h 94"/>
              <a:gd name="T28" fmla="*/ 64 w 79"/>
              <a:gd name="T29" fmla="*/ 11 h 94"/>
              <a:gd name="T30" fmla="*/ 66 w 79"/>
              <a:gd name="T31" fmla="*/ 13 h 94"/>
              <a:gd name="T32" fmla="*/ 76 w 79"/>
              <a:gd name="T33" fmla="*/ 15 h 94"/>
              <a:gd name="T34" fmla="*/ 79 w 79"/>
              <a:gd name="T35" fmla="*/ 18 h 94"/>
              <a:gd name="T36" fmla="*/ 76 w 79"/>
              <a:gd name="T37" fmla="*/ 94 h 94"/>
              <a:gd name="T38" fmla="*/ 3 w 79"/>
              <a:gd name="T39" fmla="*/ 94 h 94"/>
              <a:gd name="T40" fmla="*/ 0 w 79"/>
              <a:gd name="T41" fmla="*/ 90 h 94"/>
              <a:gd name="T42" fmla="*/ 3 w 79"/>
              <a:gd name="T43" fmla="*/ 15 h 94"/>
              <a:gd name="T44" fmla="*/ 13 w 79"/>
              <a:gd name="T45" fmla="*/ 15 h 94"/>
              <a:gd name="T46" fmla="*/ 15 w 79"/>
              <a:gd name="T47" fmla="*/ 11 h 94"/>
              <a:gd name="T48" fmla="*/ 26 w 79"/>
              <a:gd name="T49" fmla="*/ 11 h 94"/>
              <a:gd name="T50" fmla="*/ 40 w 79"/>
              <a:gd name="T51" fmla="*/ 0 h 94"/>
              <a:gd name="T52" fmla="*/ 49 w 79"/>
              <a:gd name="T53" fmla="*/ 11 h 94"/>
              <a:gd name="T54" fmla="*/ 40 w 79"/>
              <a:gd name="T55" fmla="*/ 4 h 94"/>
              <a:gd name="T56" fmla="*/ 30 w 79"/>
              <a:gd name="T57" fmla="*/ 11 h 94"/>
              <a:gd name="T58" fmla="*/ 49 w 79"/>
              <a:gd name="T59" fmla="*/ 11 h 94"/>
              <a:gd name="T60" fmla="*/ 66 w 79"/>
              <a:gd name="T61" fmla="*/ 22 h 94"/>
              <a:gd name="T62" fmla="*/ 64 w 79"/>
              <a:gd name="T63" fmla="*/ 26 h 94"/>
              <a:gd name="T64" fmla="*/ 40 w 79"/>
              <a:gd name="T65" fmla="*/ 26 h 94"/>
              <a:gd name="T66" fmla="*/ 13 w 79"/>
              <a:gd name="T67" fmla="*/ 24 h 94"/>
              <a:gd name="T68" fmla="*/ 13 w 79"/>
              <a:gd name="T69" fmla="*/ 22 h 94"/>
              <a:gd name="T70" fmla="*/ 7 w 79"/>
              <a:gd name="T71" fmla="*/ 87 h 94"/>
              <a:gd name="T72" fmla="*/ 72 w 79"/>
              <a:gd name="T73" fmla="*/ 22 h 94"/>
              <a:gd name="T74" fmla="*/ 40 w 79"/>
              <a:gd name="T75" fmla="*/ 15 h 94"/>
              <a:gd name="T76" fmla="*/ 17 w 79"/>
              <a:gd name="T77" fmla="*/ 15 h 94"/>
              <a:gd name="T78" fmla="*/ 17 w 79"/>
              <a:gd name="T79" fmla="*/ 22 h 94"/>
              <a:gd name="T80" fmla="*/ 62 w 79"/>
              <a:gd name="T81" fmla="*/ 22 h 94"/>
              <a:gd name="T82" fmla="*/ 62 w 79"/>
              <a:gd name="T83" fmla="*/ 15 h 94"/>
              <a:gd name="T84" fmla="*/ 29 w 79"/>
              <a:gd name="T85" fmla="*/ 72 h 94"/>
              <a:gd name="T86" fmla="*/ 27 w 79"/>
              <a:gd name="T87" fmla="*/ 70 h 94"/>
              <a:gd name="T88" fmla="*/ 60 w 79"/>
              <a:gd name="T89" fmla="*/ 68 h 94"/>
              <a:gd name="T90" fmla="*/ 60 w 79"/>
              <a:gd name="T91" fmla="*/ 72 h 94"/>
              <a:gd name="T92" fmla="*/ 29 w 79"/>
              <a:gd name="T93" fmla="*/ 57 h 94"/>
              <a:gd name="T94" fmla="*/ 27 w 79"/>
              <a:gd name="T95" fmla="*/ 55 h 94"/>
              <a:gd name="T96" fmla="*/ 60 w 79"/>
              <a:gd name="T97" fmla="*/ 53 h 94"/>
              <a:gd name="T98" fmla="*/ 60 w 79"/>
              <a:gd name="T99" fmla="*/ 57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9" h="94">
                <a:moveTo>
                  <a:pt x="29" y="43"/>
                </a:moveTo>
                <a:cubicBezTo>
                  <a:pt x="28" y="43"/>
                  <a:pt x="27" y="42"/>
                  <a:pt x="27" y="40"/>
                </a:cubicBezTo>
                <a:cubicBezTo>
                  <a:pt x="27" y="39"/>
                  <a:pt x="28" y="38"/>
                  <a:pt x="29" y="38"/>
                </a:cubicBezTo>
                <a:cubicBezTo>
                  <a:pt x="60" y="38"/>
                  <a:pt x="60" y="38"/>
                  <a:pt x="60" y="38"/>
                </a:cubicBezTo>
                <a:cubicBezTo>
                  <a:pt x="61" y="38"/>
                  <a:pt x="62" y="39"/>
                  <a:pt x="62" y="40"/>
                </a:cubicBezTo>
                <a:cubicBezTo>
                  <a:pt x="62" y="42"/>
                  <a:pt x="61" y="43"/>
                  <a:pt x="60" y="43"/>
                </a:cubicBezTo>
                <a:cubicBezTo>
                  <a:pt x="29" y="43"/>
                  <a:pt x="29" y="43"/>
                  <a:pt x="29" y="43"/>
                </a:cubicBezTo>
                <a:close/>
                <a:moveTo>
                  <a:pt x="19" y="67"/>
                </a:moveTo>
                <a:cubicBezTo>
                  <a:pt x="19" y="67"/>
                  <a:pt x="19" y="67"/>
                  <a:pt x="19" y="67"/>
                </a:cubicBezTo>
                <a:cubicBezTo>
                  <a:pt x="21" y="67"/>
                  <a:pt x="22" y="68"/>
                  <a:pt x="22" y="70"/>
                </a:cubicBezTo>
                <a:cubicBezTo>
                  <a:pt x="22" y="72"/>
                  <a:pt x="21" y="74"/>
                  <a:pt x="19" y="74"/>
                </a:cubicBezTo>
                <a:cubicBezTo>
                  <a:pt x="17" y="74"/>
                  <a:pt x="15" y="72"/>
                  <a:pt x="15" y="70"/>
                </a:cubicBezTo>
                <a:cubicBezTo>
                  <a:pt x="15" y="68"/>
                  <a:pt x="17" y="67"/>
                  <a:pt x="19" y="67"/>
                </a:cubicBezTo>
                <a:close/>
                <a:moveTo>
                  <a:pt x="19" y="52"/>
                </a:moveTo>
                <a:cubicBezTo>
                  <a:pt x="19" y="52"/>
                  <a:pt x="19" y="52"/>
                  <a:pt x="19" y="52"/>
                </a:cubicBezTo>
                <a:cubicBezTo>
                  <a:pt x="21" y="52"/>
                  <a:pt x="22" y="53"/>
                  <a:pt x="22" y="55"/>
                </a:cubicBezTo>
                <a:cubicBezTo>
                  <a:pt x="22" y="57"/>
                  <a:pt x="21" y="59"/>
                  <a:pt x="19" y="59"/>
                </a:cubicBezTo>
                <a:cubicBezTo>
                  <a:pt x="17" y="59"/>
                  <a:pt x="15" y="57"/>
                  <a:pt x="15" y="55"/>
                </a:cubicBezTo>
                <a:cubicBezTo>
                  <a:pt x="15" y="53"/>
                  <a:pt x="17" y="52"/>
                  <a:pt x="19" y="52"/>
                </a:cubicBezTo>
                <a:close/>
                <a:moveTo>
                  <a:pt x="19" y="37"/>
                </a:moveTo>
                <a:cubicBezTo>
                  <a:pt x="19" y="37"/>
                  <a:pt x="19" y="37"/>
                  <a:pt x="19" y="37"/>
                </a:cubicBezTo>
                <a:cubicBezTo>
                  <a:pt x="21" y="37"/>
                  <a:pt x="22" y="39"/>
                  <a:pt x="22" y="40"/>
                </a:cubicBezTo>
                <a:cubicBezTo>
                  <a:pt x="22" y="42"/>
                  <a:pt x="21" y="44"/>
                  <a:pt x="19" y="44"/>
                </a:cubicBezTo>
                <a:cubicBezTo>
                  <a:pt x="17" y="44"/>
                  <a:pt x="15" y="42"/>
                  <a:pt x="15" y="40"/>
                </a:cubicBezTo>
                <a:cubicBezTo>
                  <a:pt x="15" y="39"/>
                  <a:pt x="17" y="37"/>
                  <a:pt x="19" y="37"/>
                </a:cubicBezTo>
                <a:close/>
                <a:moveTo>
                  <a:pt x="40" y="0"/>
                </a:moveTo>
                <a:cubicBezTo>
                  <a:pt x="40" y="0"/>
                  <a:pt x="40" y="0"/>
                  <a:pt x="40" y="0"/>
                </a:cubicBezTo>
                <a:cubicBezTo>
                  <a:pt x="43" y="0"/>
                  <a:pt x="47" y="2"/>
                  <a:pt x="49" y="4"/>
                </a:cubicBezTo>
                <a:cubicBezTo>
                  <a:pt x="51" y="6"/>
                  <a:pt x="52" y="8"/>
                  <a:pt x="53" y="11"/>
                </a:cubicBezTo>
                <a:cubicBezTo>
                  <a:pt x="64" y="11"/>
                  <a:pt x="64" y="11"/>
                  <a:pt x="64" y="11"/>
                </a:cubicBezTo>
                <a:cubicBezTo>
                  <a:pt x="65" y="11"/>
                  <a:pt x="66" y="12"/>
                  <a:pt x="66" y="13"/>
                </a:cubicBezTo>
                <a:cubicBezTo>
                  <a:pt x="66" y="13"/>
                  <a:pt x="66" y="13"/>
                  <a:pt x="66" y="13"/>
                </a:cubicBezTo>
                <a:cubicBezTo>
                  <a:pt x="66" y="15"/>
                  <a:pt x="66" y="15"/>
                  <a:pt x="66" y="15"/>
                </a:cubicBezTo>
                <a:cubicBezTo>
                  <a:pt x="76" y="15"/>
                  <a:pt x="76" y="15"/>
                  <a:pt x="76" y="15"/>
                </a:cubicBezTo>
                <a:cubicBezTo>
                  <a:pt x="78" y="15"/>
                  <a:pt x="79" y="16"/>
                  <a:pt x="79" y="18"/>
                </a:cubicBezTo>
                <a:cubicBezTo>
                  <a:pt x="79" y="18"/>
                  <a:pt x="79" y="18"/>
                  <a:pt x="79" y="18"/>
                </a:cubicBezTo>
                <a:cubicBezTo>
                  <a:pt x="79" y="90"/>
                  <a:pt x="79" y="90"/>
                  <a:pt x="79" y="90"/>
                </a:cubicBezTo>
                <a:cubicBezTo>
                  <a:pt x="79" y="92"/>
                  <a:pt x="78" y="94"/>
                  <a:pt x="76" y="94"/>
                </a:cubicBezTo>
                <a:cubicBezTo>
                  <a:pt x="76" y="94"/>
                  <a:pt x="76" y="94"/>
                  <a:pt x="76" y="94"/>
                </a:cubicBezTo>
                <a:cubicBezTo>
                  <a:pt x="3" y="94"/>
                  <a:pt x="3" y="94"/>
                  <a:pt x="3" y="94"/>
                </a:cubicBezTo>
                <a:cubicBezTo>
                  <a:pt x="1" y="94"/>
                  <a:pt x="0" y="92"/>
                  <a:pt x="0" y="90"/>
                </a:cubicBezTo>
                <a:cubicBezTo>
                  <a:pt x="0" y="90"/>
                  <a:pt x="0" y="90"/>
                  <a:pt x="0" y="90"/>
                </a:cubicBezTo>
                <a:cubicBezTo>
                  <a:pt x="0" y="18"/>
                  <a:pt x="0" y="18"/>
                  <a:pt x="0" y="18"/>
                </a:cubicBezTo>
                <a:cubicBezTo>
                  <a:pt x="0" y="16"/>
                  <a:pt x="1" y="15"/>
                  <a:pt x="3" y="15"/>
                </a:cubicBezTo>
                <a:cubicBezTo>
                  <a:pt x="3" y="15"/>
                  <a:pt x="3" y="15"/>
                  <a:pt x="3" y="15"/>
                </a:cubicBezTo>
                <a:cubicBezTo>
                  <a:pt x="13" y="15"/>
                  <a:pt x="13" y="15"/>
                  <a:pt x="13" y="15"/>
                </a:cubicBezTo>
                <a:cubicBezTo>
                  <a:pt x="13" y="13"/>
                  <a:pt x="13" y="13"/>
                  <a:pt x="13" y="13"/>
                </a:cubicBezTo>
                <a:cubicBezTo>
                  <a:pt x="13" y="12"/>
                  <a:pt x="14" y="11"/>
                  <a:pt x="15" y="11"/>
                </a:cubicBezTo>
                <a:cubicBezTo>
                  <a:pt x="15" y="11"/>
                  <a:pt x="15" y="11"/>
                  <a:pt x="15" y="11"/>
                </a:cubicBezTo>
                <a:cubicBezTo>
                  <a:pt x="26" y="11"/>
                  <a:pt x="26" y="11"/>
                  <a:pt x="26" y="11"/>
                </a:cubicBezTo>
                <a:cubicBezTo>
                  <a:pt x="27" y="8"/>
                  <a:pt x="28" y="6"/>
                  <a:pt x="30" y="4"/>
                </a:cubicBezTo>
                <a:cubicBezTo>
                  <a:pt x="32" y="2"/>
                  <a:pt x="36" y="0"/>
                  <a:pt x="40" y="0"/>
                </a:cubicBezTo>
                <a:close/>
                <a:moveTo>
                  <a:pt x="49" y="11"/>
                </a:moveTo>
                <a:cubicBezTo>
                  <a:pt x="49" y="11"/>
                  <a:pt x="49" y="11"/>
                  <a:pt x="49" y="11"/>
                </a:cubicBezTo>
                <a:cubicBezTo>
                  <a:pt x="48" y="9"/>
                  <a:pt x="47" y="8"/>
                  <a:pt x="46" y="7"/>
                </a:cubicBezTo>
                <a:cubicBezTo>
                  <a:pt x="45" y="6"/>
                  <a:pt x="42" y="4"/>
                  <a:pt x="40" y="4"/>
                </a:cubicBezTo>
                <a:cubicBezTo>
                  <a:pt x="37" y="4"/>
                  <a:pt x="34" y="6"/>
                  <a:pt x="33" y="7"/>
                </a:cubicBezTo>
                <a:cubicBezTo>
                  <a:pt x="32" y="8"/>
                  <a:pt x="31" y="9"/>
                  <a:pt x="30" y="11"/>
                </a:cubicBezTo>
                <a:cubicBezTo>
                  <a:pt x="40" y="11"/>
                  <a:pt x="40" y="11"/>
                  <a:pt x="40" y="11"/>
                </a:cubicBezTo>
                <a:cubicBezTo>
                  <a:pt x="49" y="11"/>
                  <a:pt x="49" y="11"/>
                  <a:pt x="49" y="11"/>
                </a:cubicBezTo>
                <a:close/>
                <a:moveTo>
                  <a:pt x="66" y="22"/>
                </a:moveTo>
                <a:cubicBezTo>
                  <a:pt x="66" y="22"/>
                  <a:pt x="66" y="22"/>
                  <a:pt x="66" y="22"/>
                </a:cubicBezTo>
                <a:cubicBezTo>
                  <a:pt x="66" y="24"/>
                  <a:pt x="66" y="24"/>
                  <a:pt x="66" y="24"/>
                </a:cubicBezTo>
                <a:cubicBezTo>
                  <a:pt x="66" y="25"/>
                  <a:pt x="65" y="26"/>
                  <a:pt x="64" y="26"/>
                </a:cubicBezTo>
                <a:cubicBezTo>
                  <a:pt x="64" y="26"/>
                  <a:pt x="64" y="26"/>
                  <a:pt x="64" y="26"/>
                </a:cubicBezTo>
                <a:cubicBezTo>
                  <a:pt x="40" y="26"/>
                  <a:pt x="40" y="26"/>
                  <a:pt x="40" y="26"/>
                </a:cubicBezTo>
                <a:cubicBezTo>
                  <a:pt x="15" y="26"/>
                  <a:pt x="15" y="26"/>
                  <a:pt x="15" y="26"/>
                </a:cubicBezTo>
                <a:cubicBezTo>
                  <a:pt x="14" y="26"/>
                  <a:pt x="13" y="25"/>
                  <a:pt x="13" y="24"/>
                </a:cubicBezTo>
                <a:cubicBezTo>
                  <a:pt x="13" y="24"/>
                  <a:pt x="13" y="24"/>
                  <a:pt x="13" y="24"/>
                </a:cubicBezTo>
                <a:cubicBezTo>
                  <a:pt x="13" y="22"/>
                  <a:pt x="13" y="22"/>
                  <a:pt x="13" y="22"/>
                </a:cubicBezTo>
                <a:cubicBezTo>
                  <a:pt x="7" y="22"/>
                  <a:pt x="7" y="22"/>
                  <a:pt x="7" y="22"/>
                </a:cubicBezTo>
                <a:cubicBezTo>
                  <a:pt x="7" y="87"/>
                  <a:pt x="7" y="87"/>
                  <a:pt x="7" y="87"/>
                </a:cubicBezTo>
                <a:cubicBezTo>
                  <a:pt x="72" y="87"/>
                  <a:pt x="72" y="87"/>
                  <a:pt x="72" y="87"/>
                </a:cubicBezTo>
                <a:cubicBezTo>
                  <a:pt x="72" y="22"/>
                  <a:pt x="72" y="22"/>
                  <a:pt x="72" y="22"/>
                </a:cubicBezTo>
                <a:cubicBezTo>
                  <a:pt x="66" y="22"/>
                  <a:pt x="66" y="22"/>
                  <a:pt x="66" y="22"/>
                </a:cubicBezTo>
                <a:close/>
                <a:moveTo>
                  <a:pt x="40" y="15"/>
                </a:moveTo>
                <a:cubicBezTo>
                  <a:pt x="40" y="15"/>
                  <a:pt x="40" y="15"/>
                  <a:pt x="40" y="15"/>
                </a:cubicBezTo>
                <a:cubicBezTo>
                  <a:pt x="17" y="15"/>
                  <a:pt x="17" y="15"/>
                  <a:pt x="17" y="15"/>
                </a:cubicBezTo>
                <a:cubicBezTo>
                  <a:pt x="17" y="18"/>
                  <a:pt x="17" y="18"/>
                  <a:pt x="17" y="18"/>
                </a:cubicBezTo>
                <a:cubicBezTo>
                  <a:pt x="17" y="22"/>
                  <a:pt x="17" y="22"/>
                  <a:pt x="17" y="22"/>
                </a:cubicBezTo>
                <a:cubicBezTo>
                  <a:pt x="40" y="22"/>
                  <a:pt x="40" y="22"/>
                  <a:pt x="40" y="22"/>
                </a:cubicBezTo>
                <a:cubicBezTo>
                  <a:pt x="62" y="22"/>
                  <a:pt x="62" y="22"/>
                  <a:pt x="62" y="22"/>
                </a:cubicBezTo>
                <a:cubicBezTo>
                  <a:pt x="62" y="18"/>
                  <a:pt x="62" y="18"/>
                  <a:pt x="62" y="18"/>
                </a:cubicBezTo>
                <a:cubicBezTo>
                  <a:pt x="62" y="15"/>
                  <a:pt x="62" y="15"/>
                  <a:pt x="62" y="15"/>
                </a:cubicBezTo>
                <a:cubicBezTo>
                  <a:pt x="40" y="15"/>
                  <a:pt x="40" y="15"/>
                  <a:pt x="40" y="15"/>
                </a:cubicBezTo>
                <a:close/>
                <a:moveTo>
                  <a:pt x="29" y="72"/>
                </a:moveTo>
                <a:cubicBezTo>
                  <a:pt x="29" y="72"/>
                  <a:pt x="29" y="72"/>
                  <a:pt x="29" y="72"/>
                </a:cubicBezTo>
                <a:cubicBezTo>
                  <a:pt x="28" y="72"/>
                  <a:pt x="27" y="71"/>
                  <a:pt x="27" y="70"/>
                </a:cubicBezTo>
                <a:cubicBezTo>
                  <a:pt x="27" y="69"/>
                  <a:pt x="28" y="68"/>
                  <a:pt x="29" y="68"/>
                </a:cubicBezTo>
                <a:cubicBezTo>
                  <a:pt x="60" y="68"/>
                  <a:pt x="60" y="68"/>
                  <a:pt x="60" y="68"/>
                </a:cubicBezTo>
                <a:cubicBezTo>
                  <a:pt x="61" y="68"/>
                  <a:pt x="62" y="69"/>
                  <a:pt x="62" y="70"/>
                </a:cubicBezTo>
                <a:cubicBezTo>
                  <a:pt x="62" y="71"/>
                  <a:pt x="61" y="72"/>
                  <a:pt x="60" y="72"/>
                </a:cubicBezTo>
                <a:cubicBezTo>
                  <a:pt x="29" y="72"/>
                  <a:pt x="29" y="72"/>
                  <a:pt x="29" y="72"/>
                </a:cubicBezTo>
                <a:close/>
                <a:moveTo>
                  <a:pt x="29" y="57"/>
                </a:moveTo>
                <a:cubicBezTo>
                  <a:pt x="29" y="57"/>
                  <a:pt x="29" y="57"/>
                  <a:pt x="29" y="57"/>
                </a:cubicBezTo>
                <a:cubicBezTo>
                  <a:pt x="28" y="57"/>
                  <a:pt x="27" y="56"/>
                  <a:pt x="27" y="55"/>
                </a:cubicBezTo>
                <a:cubicBezTo>
                  <a:pt x="27" y="54"/>
                  <a:pt x="28" y="53"/>
                  <a:pt x="29" y="53"/>
                </a:cubicBezTo>
                <a:cubicBezTo>
                  <a:pt x="60" y="53"/>
                  <a:pt x="60" y="53"/>
                  <a:pt x="60" y="53"/>
                </a:cubicBezTo>
                <a:cubicBezTo>
                  <a:pt x="61" y="53"/>
                  <a:pt x="62" y="54"/>
                  <a:pt x="62" y="55"/>
                </a:cubicBezTo>
                <a:cubicBezTo>
                  <a:pt x="62" y="56"/>
                  <a:pt x="61" y="57"/>
                  <a:pt x="60" y="57"/>
                </a:cubicBezTo>
                <a:cubicBezTo>
                  <a:pt x="29" y="57"/>
                  <a:pt x="29" y="57"/>
                  <a:pt x="29" y="57"/>
                </a:cubicBezTo>
                <a:close/>
              </a:path>
            </a:pathLst>
          </a:custGeom>
          <a:solidFill>
            <a:srgbClr val="078FEF"/>
          </a:solidFill>
          <a:ln>
            <a:noFill/>
          </a:ln>
          <a:extLst>
            <a:ext uri="{91240B29-F687-4F45-9708-019B960494DF}">
              <a14:hiddenLine xmlns:a14="http://schemas.microsoft.com/office/drawing/2010/main" w="9525">
                <a:solidFill>
                  <a:srgbClr val="000000"/>
                </a:solidFill>
                <a:round/>
              </a14:hiddenLine>
            </a:ext>
          </a:extLst>
        </p:spPr>
        <p:txBody>
          <a:bodyPr/>
          <a:p>
            <a:endParaRPr lang="zh-CN" altLang="en-US">
              <a:solidFill>
                <a:schemeClr val="bg1">
                  <a:lumMod val="50000"/>
                </a:schemeClr>
              </a:solidFill>
            </a:endParaRPr>
          </a:p>
        </p:txBody>
      </p:sp>
    </p:spTree>
  </p:cSld>
  <p:clrMapOvr>
    <a:masterClrMapping/>
  </p:clrMapOvr>
  <p:transition advClick="0" advTm="0"/>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2836545" y="3679825"/>
            <a:ext cx="8864600" cy="1568450"/>
          </a:xfrm>
          <a:prstGeom prst="rect">
            <a:avLst/>
          </a:prstGeom>
          <a:noFill/>
        </p:spPr>
        <p:txBody>
          <a:bodyPr wrap="square" rtlCol="0">
            <a:spAutoFit/>
          </a:bodyPr>
          <a:p>
            <a:pPr algn="r"/>
            <a:r>
              <a:rPr lang="en-US" sz="9600" b="1" dirty="0" smtClean="0">
                <a:ln>
                  <a:noFill/>
                </a:ln>
                <a:solidFill>
                  <a:schemeClr val="tx1">
                    <a:lumMod val="95000"/>
                    <a:lumOff val="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Thanks!</a:t>
            </a:r>
            <a:endParaRPr lang="en-US" sz="9600" b="1" dirty="0" smtClean="0">
              <a:ln>
                <a:noFill/>
              </a:ln>
              <a:solidFill>
                <a:schemeClr val="tx1">
                  <a:lumMod val="95000"/>
                  <a:lumOff val="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4000"/>
    </mc:Choice>
    <mc:Fallback>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组合 14"/>
          <p:cNvGrpSpPr/>
          <p:nvPr/>
        </p:nvGrpSpPr>
        <p:grpSpPr>
          <a:xfrm>
            <a:off x="5203190" y="1087120"/>
            <a:ext cx="4980940" cy="837565"/>
            <a:chOff x="9020" y="1648"/>
            <a:chExt cx="7844" cy="1319"/>
          </a:xfrm>
        </p:grpSpPr>
        <p:sp>
          <p:nvSpPr>
            <p:cNvPr id="37" name="文本框 36"/>
            <p:cNvSpPr txBox="1"/>
            <p:nvPr/>
          </p:nvSpPr>
          <p:spPr>
            <a:xfrm>
              <a:off x="11171" y="1710"/>
              <a:ext cx="4866" cy="899"/>
            </a:xfrm>
            <a:prstGeom prst="rect">
              <a:avLst/>
            </a:prstGeom>
            <a:noFill/>
          </p:spPr>
          <p:txBody>
            <a:bodyPr wrap="square" rtlCol="0">
              <a:spAutoFit/>
            </a:bodyPr>
            <a:lstStyle/>
            <a:p>
              <a:pPr>
                <a:lnSpc>
                  <a:spcPct val="130000"/>
                </a:lnSpc>
              </a:pPr>
              <a:r>
                <a:rPr lang="zh-CN" altLang="en-US" sz="2400" b="1" dirty="0" smtClean="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年度工作汇报</a:t>
              </a:r>
              <a:endParaRPr lang="en-US" altLang="zh-CN" sz="2400" b="1" dirty="0" smtClean="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38" name="文本框 37"/>
            <p:cNvSpPr txBox="1"/>
            <p:nvPr/>
          </p:nvSpPr>
          <p:spPr>
            <a:xfrm>
              <a:off x="11187" y="2484"/>
              <a:ext cx="5677" cy="483"/>
            </a:xfrm>
            <a:prstGeom prst="rect">
              <a:avLst/>
            </a:prstGeom>
            <a:noFill/>
          </p:spPr>
          <p:txBody>
            <a:bodyPr wrap="square" rtlCol="0">
              <a:spAutoFit/>
            </a:bodyPr>
            <a:lstStyle/>
            <a:p>
              <a:r>
                <a:rPr lang="en-US" altLang="zh-CN" sz="1400" dirty="0" smtClean="0">
                  <a:solidFill>
                    <a:schemeClr val="bg1">
                      <a:lumMod val="65000"/>
                    </a:schemeClr>
                  </a:solidFill>
                  <a:latin typeface="微软雅黑" panose="020B0503020204020204" pitchFamily="34" charset="-122"/>
                  <a:ea typeface="微软雅黑" panose="020B0503020204020204" pitchFamily="34" charset="-122"/>
                  <a:cs typeface="Arial" panose="020B0604020202020204" pitchFamily="34" charset="0"/>
                  <a:sym typeface="+mn-lt"/>
                </a:rPr>
                <a:t>参与项目、回款情况</a:t>
              </a:r>
              <a:endParaRPr lang="en-US" altLang="zh-CN" sz="1400" dirty="0" smtClean="0">
                <a:solidFill>
                  <a:schemeClr val="bg1">
                    <a:lumMod val="65000"/>
                  </a:schemeClr>
                </a:solidFill>
                <a:latin typeface="微软雅黑" panose="020B0503020204020204" pitchFamily="34" charset="-122"/>
                <a:ea typeface="微软雅黑" panose="020B0503020204020204" pitchFamily="34" charset="-122"/>
                <a:cs typeface="Arial" panose="020B0604020202020204" pitchFamily="34" charset="0"/>
                <a:sym typeface="+mn-lt"/>
              </a:endParaRPr>
            </a:p>
          </p:txBody>
        </p:sp>
        <p:grpSp>
          <p:nvGrpSpPr>
            <p:cNvPr id="21" name="组合 2"/>
            <p:cNvGrpSpPr/>
            <p:nvPr userDrawn="1"/>
          </p:nvGrpSpPr>
          <p:grpSpPr>
            <a:xfrm rot="0">
              <a:off x="9020" y="1648"/>
              <a:ext cx="2167" cy="1319"/>
              <a:chOff x="6127160" y="2096130"/>
              <a:chExt cx="1128426" cy="686432"/>
            </a:xfrm>
          </p:grpSpPr>
          <p:cxnSp>
            <p:nvCxnSpPr>
              <p:cNvPr id="22" name="MH_Other_1"/>
              <p:cNvCxnSpPr/>
              <p:nvPr>
                <p:custDataLst>
                  <p:tags r:id="rId1"/>
                </p:custDataLst>
              </p:nvPr>
            </p:nvCxnSpPr>
            <p:spPr>
              <a:xfrm flipH="1">
                <a:off x="6525624" y="2096130"/>
                <a:ext cx="729962" cy="686432"/>
              </a:xfrm>
              <a:prstGeom prst="line">
                <a:avLst/>
              </a:prstGeom>
              <a:solidFill>
                <a:srgbClr val="1D4BA0"/>
              </a:solidFill>
              <a:ln w="12700">
                <a:solidFill>
                  <a:srgbClr val="1D4BA0"/>
                </a:solidFill>
              </a:ln>
            </p:spPr>
            <p:style>
              <a:lnRef idx="1">
                <a:schemeClr val="accent1"/>
              </a:lnRef>
              <a:fillRef idx="0">
                <a:schemeClr val="accent1"/>
              </a:fillRef>
              <a:effectRef idx="0">
                <a:schemeClr val="accent1"/>
              </a:effectRef>
              <a:fontRef idx="minor">
                <a:schemeClr val="tx1"/>
              </a:fontRef>
            </p:style>
          </p:cxnSp>
          <p:sp>
            <p:nvSpPr>
              <p:cNvPr id="2" name="MH_Other_2"/>
              <p:cNvSpPr/>
              <p:nvPr>
                <p:custDataLst>
                  <p:tags r:id="rId2"/>
                </p:custDataLst>
              </p:nvPr>
            </p:nvSpPr>
            <p:spPr>
              <a:xfrm>
                <a:off x="6145577" y="2497943"/>
                <a:ext cx="532403" cy="242763"/>
              </a:xfrm>
              <a:custGeom>
                <a:avLst/>
                <a:gdLst>
                  <a:gd name="connsiteX0" fmla="*/ 0 w 928918"/>
                  <a:gd name="connsiteY0" fmla="*/ 0 h 459023"/>
                  <a:gd name="connsiteX1" fmla="*/ 928918 w 928918"/>
                  <a:gd name="connsiteY1" fmla="*/ 0 h 459023"/>
                  <a:gd name="connsiteX2" fmla="*/ 464459 w 928918"/>
                  <a:gd name="connsiteY2" fmla="*/ 459023 h 459023"/>
                </a:gdLst>
                <a:ahLst/>
                <a:cxnLst>
                  <a:cxn ang="0">
                    <a:pos x="connsiteX0" y="connsiteY0"/>
                  </a:cxn>
                  <a:cxn ang="0">
                    <a:pos x="connsiteX1" y="connsiteY1"/>
                  </a:cxn>
                  <a:cxn ang="0">
                    <a:pos x="connsiteX2" y="connsiteY2"/>
                  </a:cxn>
                </a:cxnLst>
                <a:rect l="l" t="t" r="r" b="b"/>
                <a:pathLst>
                  <a:path w="928918" h="459023">
                    <a:moveTo>
                      <a:pt x="0" y="0"/>
                    </a:moveTo>
                    <a:lnTo>
                      <a:pt x="928918" y="0"/>
                    </a:lnTo>
                    <a:lnTo>
                      <a:pt x="464459" y="459023"/>
                    </a:lnTo>
                    <a:close/>
                  </a:path>
                </a:pathLst>
              </a:custGeom>
              <a:solidFill>
                <a:srgbClr val="1D4BA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75933" anchor="ctr">
                <a:normAutofit/>
              </a:bodyPr>
              <a:lstStyle/>
              <a:p>
                <a:pPr algn="ctr">
                  <a:defRPr/>
                </a:pPr>
                <a:endParaRPr lang="zh-CN" altLang="en-US" sz="1000" dirty="0">
                  <a:solidFill>
                    <a:schemeClr val="bg1">
                      <a:lumMod val="65000"/>
                    </a:schemeClr>
                  </a:solidFill>
                  <a:latin typeface="思源黑体 CN Regular" panose="020B0500000000000000" pitchFamily="34" charset="-122"/>
                  <a:ea typeface="思源黑体 CN Regular" panose="020B0500000000000000" pitchFamily="34" charset="-122"/>
                  <a:sym typeface="思源黑体 CN Regular" panose="020B0500000000000000" pitchFamily="34" charset="-122"/>
                </a:endParaRPr>
              </a:p>
            </p:txBody>
          </p:sp>
          <p:sp>
            <p:nvSpPr>
              <p:cNvPr id="24" name="MH_Other_3"/>
              <p:cNvSpPr txBox="1">
                <a:spLocks noChangeArrowheads="1"/>
              </p:cNvSpPr>
              <p:nvPr>
                <p:custDataLst>
                  <p:tags r:id="rId3"/>
                </p:custDataLst>
              </p:nvPr>
            </p:nvSpPr>
            <p:spPr bwMode="auto">
              <a:xfrm>
                <a:off x="6127160" y="2195580"/>
                <a:ext cx="565888" cy="30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等线" panose="02010600030101010101" charset="-122"/>
                    <a:ea typeface="等线" panose="02010600030101010101" charset="-122"/>
                  </a:defRPr>
                </a:lvl1pPr>
                <a:lvl2pPr marL="742950" indent="-285750">
                  <a:defRPr>
                    <a:solidFill>
                      <a:schemeClr val="tx1"/>
                    </a:solidFill>
                    <a:latin typeface="等线" panose="02010600030101010101" charset="-122"/>
                    <a:ea typeface="等线" panose="02010600030101010101" charset="-122"/>
                  </a:defRPr>
                </a:lvl2pPr>
                <a:lvl3pPr marL="1143000" indent="-228600">
                  <a:defRPr>
                    <a:solidFill>
                      <a:schemeClr val="tx1"/>
                    </a:solidFill>
                    <a:latin typeface="等线" panose="02010600030101010101" charset="-122"/>
                    <a:ea typeface="等线" panose="02010600030101010101" charset="-122"/>
                  </a:defRPr>
                </a:lvl3pPr>
                <a:lvl4pPr marL="1600200" indent="-228600">
                  <a:defRPr>
                    <a:solidFill>
                      <a:schemeClr val="tx1"/>
                    </a:solidFill>
                    <a:latin typeface="等线" panose="02010600030101010101" charset="-122"/>
                    <a:ea typeface="等线" panose="02010600030101010101" charset="-122"/>
                  </a:defRPr>
                </a:lvl4pPr>
                <a:lvl5pPr marL="2057400" indent="-228600">
                  <a:defRPr>
                    <a:solidFill>
                      <a:schemeClr val="tx1"/>
                    </a:solidFill>
                    <a:latin typeface="等线" panose="02010600030101010101" charset="-122"/>
                    <a:ea typeface="等线" panose="02010600030101010101" charset="-122"/>
                  </a:defRPr>
                </a:lvl5pPr>
                <a:lvl6pPr marL="2514600" indent="-228600" fontAlgn="base">
                  <a:spcBef>
                    <a:spcPct val="0"/>
                  </a:spcBef>
                  <a:spcAft>
                    <a:spcPct val="0"/>
                  </a:spcAft>
                  <a:defRPr>
                    <a:solidFill>
                      <a:schemeClr val="tx1"/>
                    </a:solidFill>
                    <a:latin typeface="等线" panose="02010600030101010101" charset="-122"/>
                    <a:ea typeface="等线" panose="02010600030101010101" charset="-122"/>
                  </a:defRPr>
                </a:lvl6pPr>
                <a:lvl7pPr marL="2971800" indent="-228600" fontAlgn="base">
                  <a:spcBef>
                    <a:spcPct val="0"/>
                  </a:spcBef>
                  <a:spcAft>
                    <a:spcPct val="0"/>
                  </a:spcAft>
                  <a:defRPr>
                    <a:solidFill>
                      <a:schemeClr val="tx1"/>
                    </a:solidFill>
                    <a:latin typeface="等线" panose="02010600030101010101" charset="-122"/>
                    <a:ea typeface="等线" panose="02010600030101010101" charset="-122"/>
                  </a:defRPr>
                </a:lvl7pPr>
                <a:lvl8pPr marL="3429000" indent="-228600" fontAlgn="base">
                  <a:spcBef>
                    <a:spcPct val="0"/>
                  </a:spcBef>
                  <a:spcAft>
                    <a:spcPct val="0"/>
                  </a:spcAft>
                  <a:defRPr>
                    <a:solidFill>
                      <a:schemeClr val="tx1"/>
                    </a:solidFill>
                    <a:latin typeface="等线" panose="02010600030101010101" charset="-122"/>
                    <a:ea typeface="等线" panose="02010600030101010101" charset="-122"/>
                  </a:defRPr>
                </a:lvl8pPr>
                <a:lvl9pPr marL="3886200" indent="-228600" fontAlgn="base">
                  <a:spcBef>
                    <a:spcPct val="0"/>
                  </a:spcBef>
                  <a:spcAft>
                    <a:spcPct val="0"/>
                  </a:spcAft>
                  <a:defRPr>
                    <a:solidFill>
                      <a:schemeClr val="tx1"/>
                    </a:solidFill>
                    <a:latin typeface="等线" panose="02010600030101010101" charset="-122"/>
                    <a:ea typeface="等线" panose="02010600030101010101" charset="-122"/>
                  </a:defRPr>
                </a:lvl9pPr>
              </a:lstStyle>
              <a:p>
                <a:pPr algn="ctr">
                  <a:defRPr/>
                </a:pPr>
                <a:r>
                  <a:rPr lang="en-US" altLang="da-DK" sz="2400" b="1" dirty="0">
                    <a:solidFill>
                      <a:schemeClr val="bg1">
                        <a:lumMod val="65000"/>
                      </a:schemeClr>
                    </a:solidFill>
                    <a:latin typeface="+mj-lt"/>
                    <a:ea typeface="思源黑体 CN Regular" panose="020B0500000000000000" pitchFamily="34" charset="-122"/>
                    <a:cs typeface="+mj-lt"/>
                    <a:sym typeface="思源黑体 CN Regular" panose="020B0500000000000000" pitchFamily="34" charset="-122"/>
                  </a:rPr>
                  <a:t>01</a:t>
                </a:r>
                <a:endParaRPr lang="en-US" altLang="da-DK" sz="2400" b="1" dirty="0">
                  <a:solidFill>
                    <a:schemeClr val="bg1">
                      <a:lumMod val="65000"/>
                    </a:schemeClr>
                  </a:solidFill>
                  <a:latin typeface="+mj-lt"/>
                  <a:ea typeface="思源黑体 CN Regular" panose="020B0500000000000000" pitchFamily="34" charset="-122"/>
                  <a:cs typeface="+mj-lt"/>
                  <a:sym typeface="思源黑体 CN Regular" panose="020B0500000000000000" pitchFamily="34" charset="-122"/>
                </a:endParaRPr>
              </a:p>
            </p:txBody>
          </p:sp>
        </p:grpSp>
      </p:grpSp>
      <p:grpSp>
        <p:nvGrpSpPr>
          <p:cNvPr id="14" name="组合 13"/>
          <p:cNvGrpSpPr/>
          <p:nvPr/>
        </p:nvGrpSpPr>
        <p:grpSpPr>
          <a:xfrm>
            <a:off x="5203190" y="2266950"/>
            <a:ext cx="4980305" cy="836930"/>
            <a:chOff x="9020" y="3247"/>
            <a:chExt cx="7843" cy="1318"/>
          </a:xfrm>
        </p:grpSpPr>
        <p:sp>
          <p:nvSpPr>
            <p:cNvPr id="78" name="文本框 77"/>
            <p:cNvSpPr txBox="1"/>
            <p:nvPr/>
          </p:nvSpPr>
          <p:spPr>
            <a:xfrm>
              <a:off x="11171" y="3278"/>
              <a:ext cx="3572" cy="899"/>
            </a:xfrm>
            <a:prstGeom prst="rect">
              <a:avLst/>
            </a:prstGeom>
            <a:noFill/>
          </p:spPr>
          <p:txBody>
            <a:bodyPr wrap="square" rtlCol="0">
              <a:spAutoFit/>
            </a:bodyPr>
            <a:lstStyle/>
            <a:p>
              <a:pPr>
                <a:lnSpc>
                  <a:spcPct val="130000"/>
                </a:lnSpc>
              </a:pPr>
              <a:r>
                <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个人成长</a:t>
              </a:r>
              <a:endPar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79" name="文本框 78"/>
            <p:cNvSpPr txBox="1"/>
            <p:nvPr/>
          </p:nvSpPr>
          <p:spPr>
            <a:xfrm>
              <a:off x="11187" y="4007"/>
              <a:ext cx="5677" cy="483"/>
            </a:xfrm>
            <a:prstGeom prst="rect">
              <a:avLst/>
            </a:prstGeom>
            <a:noFill/>
          </p:spPr>
          <p:txBody>
            <a:bodyPr wrap="square" rtlCol="0">
              <a:spAutoFit/>
            </a:bodyPr>
            <a:lstStyle/>
            <a:p>
              <a:r>
                <a:rPr lang="zh-CN" altLang="en-US" sz="1400" dirty="0">
                  <a:solidFill>
                    <a:schemeClr val="bg1">
                      <a:lumMod val="65000"/>
                    </a:schemeClr>
                  </a:solidFill>
                  <a:latin typeface="微软雅黑" panose="020B0503020204020204" pitchFamily="34" charset="-122"/>
                  <a:ea typeface="微软雅黑" panose="020B0503020204020204" pitchFamily="34" charset="-122"/>
                  <a:cs typeface="Yuanti SC" charset="-122"/>
                  <a:sym typeface="Arial" panose="020B0604020202020204" pitchFamily="34" charset="0"/>
                </a:rPr>
                <a:t>业务能力、工作态度、学习能力</a:t>
              </a:r>
              <a:r>
                <a:rPr lang="zh-CN" altLang="en-US" sz="1400" dirty="0" smtClean="0">
                  <a:solidFill>
                    <a:schemeClr val="bg1">
                      <a:lumMod val="65000"/>
                    </a:schemeClr>
                  </a:solidFill>
                  <a:latin typeface="微软雅黑" panose="020B0503020204020204" pitchFamily="34" charset="-122"/>
                  <a:ea typeface="微软雅黑" panose="020B0503020204020204" pitchFamily="34" charset="-122"/>
                  <a:cs typeface="Yuanti SC" charset="-122"/>
                  <a:sym typeface="Arial" panose="020B0604020202020204" pitchFamily="34" charset="0"/>
                </a:rPr>
                <a:t>、改进</a:t>
              </a:r>
              <a:r>
                <a:rPr lang="zh-CN" altLang="en-US" sz="1400" dirty="0">
                  <a:solidFill>
                    <a:schemeClr val="bg1">
                      <a:lumMod val="65000"/>
                    </a:schemeClr>
                  </a:solidFill>
                  <a:latin typeface="微软雅黑" panose="020B0503020204020204" pitchFamily="34" charset="-122"/>
                  <a:ea typeface="微软雅黑" panose="020B0503020204020204" pitchFamily="34" charset="-122"/>
                  <a:cs typeface="Yuanti SC" charset="-122"/>
                  <a:sym typeface="Arial" panose="020B0604020202020204" pitchFamily="34" charset="0"/>
                </a:rPr>
                <a:t>计划</a:t>
              </a:r>
              <a:endParaRPr lang="zh-CN" altLang="en-US" sz="1400" dirty="0" smtClean="0">
                <a:solidFill>
                  <a:schemeClr val="bg1">
                    <a:lumMod val="65000"/>
                  </a:schemeClr>
                </a:solidFill>
                <a:latin typeface="微软雅黑" panose="020B0503020204020204" pitchFamily="34" charset="-122"/>
                <a:ea typeface="微软雅黑" panose="020B0503020204020204" pitchFamily="34" charset="-122"/>
                <a:cs typeface="Yuanti SC" charset="-122"/>
                <a:sym typeface="Arial" panose="020B0604020202020204" pitchFamily="34" charset="0"/>
              </a:endParaRPr>
            </a:p>
          </p:txBody>
        </p:sp>
        <p:grpSp>
          <p:nvGrpSpPr>
            <p:cNvPr id="27" name="组合 6"/>
            <p:cNvGrpSpPr/>
            <p:nvPr userDrawn="1"/>
          </p:nvGrpSpPr>
          <p:grpSpPr>
            <a:xfrm rot="0">
              <a:off x="9020" y="3247"/>
              <a:ext cx="2167" cy="1319"/>
              <a:chOff x="6127160" y="3142521"/>
              <a:chExt cx="1128426" cy="686432"/>
            </a:xfrm>
          </p:grpSpPr>
          <p:cxnSp>
            <p:nvCxnSpPr>
              <p:cNvPr id="28" name="MH_Other_4"/>
              <p:cNvCxnSpPr/>
              <p:nvPr>
                <p:custDataLst>
                  <p:tags r:id="rId4"/>
                </p:custDataLst>
              </p:nvPr>
            </p:nvCxnSpPr>
            <p:spPr>
              <a:xfrm flipH="1">
                <a:off x="6525624" y="3142521"/>
                <a:ext cx="729962" cy="686432"/>
              </a:xfrm>
              <a:prstGeom prst="line">
                <a:avLst/>
              </a:prstGeom>
              <a:ln w="127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 name="MH_Other_5"/>
              <p:cNvSpPr/>
              <p:nvPr>
                <p:custDataLst>
                  <p:tags r:id="rId5"/>
                </p:custDataLst>
              </p:nvPr>
            </p:nvSpPr>
            <p:spPr>
              <a:xfrm>
                <a:off x="6145577" y="3544334"/>
                <a:ext cx="532403" cy="241088"/>
              </a:xfrm>
              <a:custGeom>
                <a:avLst/>
                <a:gdLst>
                  <a:gd name="connsiteX0" fmla="*/ 0 w 928918"/>
                  <a:gd name="connsiteY0" fmla="*/ 0 h 459023"/>
                  <a:gd name="connsiteX1" fmla="*/ 928918 w 928918"/>
                  <a:gd name="connsiteY1" fmla="*/ 0 h 459023"/>
                  <a:gd name="connsiteX2" fmla="*/ 464459 w 928918"/>
                  <a:gd name="connsiteY2" fmla="*/ 459023 h 459023"/>
                </a:gdLst>
                <a:ahLst/>
                <a:cxnLst>
                  <a:cxn ang="0">
                    <a:pos x="connsiteX0" y="connsiteY0"/>
                  </a:cxn>
                  <a:cxn ang="0">
                    <a:pos x="connsiteX1" y="connsiteY1"/>
                  </a:cxn>
                  <a:cxn ang="0">
                    <a:pos x="connsiteX2" y="connsiteY2"/>
                  </a:cxn>
                </a:cxnLst>
                <a:rect l="l" t="t" r="r" b="b"/>
                <a:pathLst>
                  <a:path w="928918" h="459023">
                    <a:moveTo>
                      <a:pt x="0" y="0"/>
                    </a:moveTo>
                    <a:lnTo>
                      <a:pt x="928918" y="0"/>
                    </a:lnTo>
                    <a:lnTo>
                      <a:pt x="464459" y="459023"/>
                    </a:lnTo>
                    <a:close/>
                  </a:path>
                </a:pathLst>
              </a:cu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75933" anchor="ctr">
                <a:normAutofit/>
              </a:bodyPr>
              <a:lstStyle/>
              <a:p>
                <a:pPr algn="ctr">
                  <a:defRPr/>
                </a:pPr>
                <a:endParaRPr lang="zh-CN" altLang="en-US" sz="1000" dirty="0">
                  <a:solidFill>
                    <a:schemeClr val="bg1">
                      <a:lumMod val="65000"/>
                    </a:schemeClr>
                  </a:solidFill>
                  <a:latin typeface="思源黑体 CN Regular" panose="020B0500000000000000" pitchFamily="34" charset="-122"/>
                  <a:ea typeface="思源黑体 CN Regular" panose="020B0500000000000000" pitchFamily="34" charset="-122"/>
                  <a:sym typeface="思源黑体 CN Regular" panose="020B0500000000000000" pitchFamily="34" charset="-122"/>
                </a:endParaRPr>
              </a:p>
            </p:txBody>
          </p:sp>
          <p:sp>
            <p:nvSpPr>
              <p:cNvPr id="4" name="MH_Other_6"/>
              <p:cNvSpPr txBox="1">
                <a:spLocks noChangeArrowheads="1"/>
              </p:cNvSpPr>
              <p:nvPr>
                <p:custDataLst>
                  <p:tags r:id="rId6"/>
                </p:custDataLst>
              </p:nvPr>
            </p:nvSpPr>
            <p:spPr bwMode="auto">
              <a:xfrm>
                <a:off x="6127160" y="3241971"/>
                <a:ext cx="565888" cy="30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等线" panose="02010600030101010101" charset="-122"/>
                    <a:ea typeface="等线" panose="02010600030101010101" charset="-122"/>
                  </a:defRPr>
                </a:lvl1pPr>
                <a:lvl2pPr marL="742950" indent="-285750">
                  <a:defRPr>
                    <a:solidFill>
                      <a:schemeClr val="tx1"/>
                    </a:solidFill>
                    <a:latin typeface="等线" panose="02010600030101010101" charset="-122"/>
                    <a:ea typeface="等线" panose="02010600030101010101" charset="-122"/>
                  </a:defRPr>
                </a:lvl2pPr>
                <a:lvl3pPr marL="1143000" indent="-228600">
                  <a:defRPr>
                    <a:solidFill>
                      <a:schemeClr val="tx1"/>
                    </a:solidFill>
                    <a:latin typeface="等线" panose="02010600030101010101" charset="-122"/>
                    <a:ea typeface="等线" panose="02010600030101010101" charset="-122"/>
                  </a:defRPr>
                </a:lvl3pPr>
                <a:lvl4pPr marL="1600200" indent="-228600">
                  <a:defRPr>
                    <a:solidFill>
                      <a:schemeClr val="tx1"/>
                    </a:solidFill>
                    <a:latin typeface="等线" panose="02010600030101010101" charset="-122"/>
                    <a:ea typeface="等线" panose="02010600030101010101" charset="-122"/>
                  </a:defRPr>
                </a:lvl4pPr>
                <a:lvl5pPr marL="2057400" indent="-228600">
                  <a:defRPr>
                    <a:solidFill>
                      <a:schemeClr val="tx1"/>
                    </a:solidFill>
                    <a:latin typeface="等线" panose="02010600030101010101" charset="-122"/>
                    <a:ea typeface="等线" panose="02010600030101010101" charset="-122"/>
                  </a:defRPr>
                </a:lvl5pPr>
                <a:lvl6pPr marL="2514600" indent="-228600" fontAlgn="base">
                  <a:spcBef>
                    <a:spcPct val="0"/>
                  </a:spcBef>
                  <a:spcAft>
                    <a:spcPct val="0"/>
                  </a:spcAft>
                  <a:defRPr>
                    <a:solidFill>
                      <a:schemeClr val="tx1"/>
                    </a:solidFill>
                    <a:latin typeface="等线" panose="02010600030101010101" charset="-122"/>
                    <a:ea typeface="等线" panose="02010600030101010101" charset="-122"/>
                  </a:defRPr>
                </a:lvl6pPr>
                <a:lvl7pPr marL="2971800" indent="-228600" fontAlgn="base">
                  <a:spcBef>
                    <a:spcPct val="0"/>
                  </a:spcBef>
                  <a:spcAft>
                    <a:spcPct val="0"/>
                  </a:spcAft>
                  <a:defRPr>
                    <a:solidFill>
                      <a:schemeClr val="tx1"/>
                    </a:solidFill>
                    <a:latin typeface="等线" panose="02010600030101010101" charset="-122"/>
                    <a:ea typeface="等线" panose="02010600030101010101" charset="-122"/>
                  </a:defRPr>
                </a:lvl7pPr>
                <a:lvl8pPr marL="3429000" indent="-228600" fontAlgn="base">
                  <a:spcBef>
                    <a:spcPct val="0"/>
                  </a:spcBef>
                  <a:spcAft>
                    <a:spcPct val="0"/>
                  </a:spcAft>
                  <a:defRPr>
                    <a:solidFill>
                      <a:schemeClr val="tx1"/>
                    </a:solidFill>
                    <a:latin typeface="等线" panose="02010600030101010101" charset="-122"/>
                    <a:ea typeface="等线" panose="02010600030101010101" charset="-122"/>
                  </a:defRPr>
                </a:lvl8pPr>
                <a:lvl9pPr marL="3886200" indent="-228600" fontAlgn="base">
                  <a:spcBef>
                    <a:spcPct val="0"/>
                  </a:spcBef>
                  <a:spcAft>
                    <a:spcPct val="0"/>
                  </a:spcAft>
                  <a:defRPr>
                    <a:solidFill>
                      <a:schemeClr val="tx1"/>
                    </a:solidFill>
                    <a:latin typeface="等线" panose="02010600030101010101" charset="-122"/>
                    <a:ea typeface="等线" panose="02010600030101010101" charset="-122"/>
                  </a:defRPr>
                </a:lvl9pPr>
              </a:lstStyle>
              <a:p>
                <a:pPr algn="ctr">
                  <a:defRPr/>
                </a:pPr>
                <a:r>
                  <a:rPr lang="en-US" altLang="zh-CN" sz="2400" b="1" dirty="0">
                    <a:solidFill>
                      <a:schemeClr val="bg1">
                        <a:lumMod val="65000"/>
                      </a:schemeClr>
                    </a:solidFill>
                    <a:latin typeface="+mj-lt"/>
                    <a:ea typeface="思源黑体 CN Regular" panose="020B0500000000000000" pitchFamily="34" charset="-122"/>
                    <a:cs typeface="+mj-lt"/>
                    <a:sym typeface="思源黑体 CN Regular" panose="020B0500000000000000" pitchFamily="34" charset="-122"/>
                  </a:rPr>
                  <a:t>02</a:t>
                </a:r>
                <a:endParaRPr lang="en-US" altLang="zh-CN" sz="2400" b="1" dirty="0">
                  <a:solidFill>
                    <a:schemeClr val="bg1">
                      <a:lumMod val="65000"/>
                    </a:schemeClr>
                  </a:solidFill>
                  <a:latin typeface="+mj-lt"/>
                  <a:ea typeface="思源黑体 CN Regular" panose="020B0500000000000000" pitchFamily="34" charset="-122"/>
                  <a:cs typeface="+mj-lt"/>
                  <a:sym typeface="思源黑体 CN Regular" panose="020B0500000000000000" pitchFamily="34" charset="-122"/>
                </a:endParaRPr>
              </a:p>
            </p:txBody>
          </p:sp>
        </p:grpSp>
      </p:grpSp>
      <p:grpSp>
        <p:nvGrpSpPr>
          <p:cNvPr id="13" name="组合 12"/>
          <p:cNvGrpSpPr/>
          <p:nvPr/>
        </p:nvGrpSpPr>
        <p:grpSpPr>
          <a:xfrm>
            <a:off x="5225415" y="3446780"/>
            <a:ext cx="4958080" cy="935355"/>
            <a:chOff x="9055" y="5115"/>
            <a:chExt cx="7808" cy="1473"/>
          </a:xfrm>
        </p:grpSpPr>
        <p:sp>
          <p:nvSpPr>
            <p:cNvPr id="85" name="文本框 84"/>
            <p:cNvSpPr txBox="1"/>
            <p:nvPr/>
          </p:nvSpPr>
          <p:spPr>
            <a:xfrm>
              <a:off x="11173" y="5115"/>
              <a:ext cx="3572" cy="899"/>
            </a:xfrm>
            <a:prstGeom prst="rect">
              <a:avLst/>
            </a:prstGeom>
            <a:noFill/>
          </p:spPr>
          <p:txBody>
            <a:bodyPr wrap="square" rtlCol="0">
              <a:spAutoFit/>
            </a:bodyPr>
            <a:lstStyle/>
            <a:p>
              <a:pPr>
                <a:lnSpc>
                  <a:spcPct val="130000"/>
                </a:lnSpc>
              </a:pPr>
              <a:r>
                <a:rPr lang="zh-CN" altLang="en-US" sz="2400" b="1" dirty="0" smtClean="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经验总结</a:t>
              </a:r>
              <a:endParaRPr lang="zh-CN" altLang="en-US" sz="2400" b="1" dirty="0" smtClean="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86" name="文本框 85"/>
            <p:cNvSpPr txBox="1"/>
            <p:nvPr/>
          </p:nvSpPr>
          <p:spPr>
            <a:xfrm>
              <a:off x="11187" y="5909"/>
              <a:ext cx="5677" cy="483"/>
            </a:xfrm>
            <a:prstGeom prst="rect">
              <a:avLst/>
            </a:prstGeom>
            <a:noFill/>
          </p:spPr>
          <p:txBody>
            <a:bodyPr wrap="square" rtlCol="0">
              <a:spAutoFit/>
            </a:bodyPr>
            <a:lstStyle/>
            <a:p>
              <a:r>
                <a:rPr lang="en-US" altLang="zh-CN" sz="1400" dirty="0" smtClean="0">
                  <a:solidFill>
                    <a:schemeClr val="bg1">
                      <a:lumMod val="65000"/>
                    </a:schemeClr>
                  </a:solidFill>
                  <a:latin typeface="微软雅黑" panose="020B0503020204020204" pitchFamily="34" charset="-122"/>
                  <a:ea typeface="微软雅黑" panose="020B0503020204020204" pitchFamily="34" charset="-122"/>
                  <a:cs typeface="Arial" panose="020B0604020202020204" pitchFamily="34" charset="0"/>
                  <a:sym typeface="+mn-lt"/>
                </a:rPr>
                <a:t>经验总结</a:t>
              </a:r>
              <a:endParaRPr lang="en-US" altLang="zh-CN" sz="1400" dirty="0" smtClean="0">
                <a:solidFill>
                  <a:schemeClr val="bg1">
                    <a:lumMod val="65000"/>
                  </a:schemeClr>
                </a:solidFill>
                <a:latin typeface="微软雅黑" panose="020B0503020204020204" pitchFamily="34" charset="-122"/>
                <a:ea typeface="微软雅黑" panose="020B0503020204020204" pitchFamily="34" charset="-122"/>
                <a:cs typeface="Arial" panose="020B0604020202020204" pitchFamily="34" charset="0"/>
                <a:sym typeface="+mn-lt"/>
              </a:endParaRPr>
            </a:p>
          </p:txBody>
        </p:sp>
        <p:grpSp>
          <p:nvGrpSpPr>
            <p:cNvPr id="5" name="组合 7"/>
            <p:cNvGrpSpPr/>
            <p:nvPr userDrawn="1"/>
          </p:nvGrpSpPr>
          <p:grpSpPr>
            <a:xfrm rot="0">
              <a:off x="9055" y="5270"/>
              <a:ext cx="2167" cy="1319"/>
              <a:chOff x="6127160" y="4187237"/>
              <a:chExt cx="1128426" cy="686432"/>
            </a:xfrm>
          </p:grpSpPr>
          <p:cxnSp>
            <p:nvCxnSpPr>
              <p:cNvPr id="36" name="MH_Other_7"/>
              <p:cNvCxnSpPr/>
              <p:nvPr>
                <p:custDataLst>
                  <p:tags r:id="rId7"/>
                </p:custDataLst>
              </p:nvPr>
            </p:nvCxnSpPr>
            <p:spPr>
              <a:xfrm flipH="1">
                <a:off x="6525624" y="4187237"/>
                <a:ext cx="729962" cy="686432"/>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6" name="MH_Other_8"/>
              <p:cNvSpPr/>
              <p:nvPr>
                <p:custDataLst>
                  <p:tags r:id="rId8"/>
                </p:custDataLst>
              </p:nvPr>
            </p:nvSpPr>
            <p:spPr>
              <a:xfrm>
                <a:off x="6145577" y="4589050"/>
                <a:ext cx="532403" cy="241088"/>
              </a:xfrm>
              <a:custGeom>
                <a:avLst/>
                <a:gdLst>
                  <a:gd name="connsiteX0" fmla="*/ 0 w 928918"/>
                  <a:gd name="connsiteY0" fmla="*/ 0 h 459023"/>
                  <a:gd name="connsiteX1" fmla="*/ 928918 w 928918"/>
                  <a:gd name="connsiteY1" fmla="*/ 0 h 459023"/>
                  <a:gd name="connsiteX2" fmla="*/ 464459 w 928918"/>
                  <a:gd name="connsiteY2" fmla="*/ 459023 h 459023"/>
                </a:gdLst>
                <a:ahLst/>
                <a:cxnLst>
                  <a:cxn ang="0">
                    <a:pos x="connsiteX0" y="connsiteY0"/>
                  </a:cxn>
                  <a:cxn ang="0">
                    <a:pos x="connsiteX1" y="connsiteY1"/>
                  </a:cxn>
                  <a:cxn ang="0">
                    <a:pos x="connsiteX2" y="connsiteY2"/>
                  </a:cxn>
                </a:cxnLst>
                <a:rect l="l" t="t" r="r" b="b"/>
                <a:pathLst>
                  <a:path w="928918" h="459023">
                    <a:moveTo>
                      <a:pt x="0" y="0"/>
                    </a:moveTo>
                    <a:lnTo>
                      <a:pt x="928918" y="0"/>
                    </a:lnTo>
                    <a:lnTo>
                      <a:pt x="464459" y="45902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75933" anchor="ctr">
                <a:normAutofit/>
              </a:bodyPr>
              <a:lstStyle/>
              <a:p>
                <a:pPr algn="ctr">
                  <a:defRPr/>
                </a:pPr>
                <a:endParaRPr lang="zh-CN" altLang="en-US" sz="1000" dirty="0">
                  <a:solidFill>
                    <a:schemeClr val="bg1">
                      <a:lumMod val="65000"/>
                    </a:schemeClr>
                  </a:solidFill>
                  <a:latin typeface="思源黑体 CN Regular" panose="020B0500000000000000" pitchFamily="34" charset="-122"/>
                  <a:ea typeface="思源黑体 CN Regular" panose="020B0500000000000000" pitchFamily="34" charset="-122"/>
                  <a:sym typeface="思源黑体 CN Regular" panose="020B0500000000000000" pitchFamily="34" charset="-122"/>
                </a:endParaRPr>
              </a:p>
            </p:txBody>
          </p:sp>
          <p:sp>
            <p:nvSpPr>
              <p:cNvPr id="7" name="MH_Other_9"/>
              <p:cNvSpPr txBox="1">
                <a:spLocks noChangeArrowheads="1"/>
              </p:cNvSpPr>
              <p:nvPr>
                <p:custDataLst>
                  <p:tags r:id="rId9"/>
                </p:custDataLst>
              </p:nvPr>
            </p:nvSpPr>
            <p:spPr bwMode="auto">
              <a:xfrm>
                <a:off x="6127160" y="4286687"/>
                <a:ext cx="565888" cy="30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等线" panose="02010600030101010101" charset="-122"/>
                    <a:ea typeface="等线" panose="02010600030101010101" charset="-122"/>
                  </a:defRPr>
                </a:lvl1pPr>
                <a:lvl2pPr marL="742950" indent="-285750">
                  <a:defRPr>
                    <a:solidFill>
                      <a:schemeClr val="tx1"/>
                    </a:solidFill>
                    <a:latin typeface="等线" panose="02010600030101010101" charset="-122"/>
                    <a:ea typeface="等线" panose="02010600030101010101" charset="-122"/>
                  </a:defRPr>
                </a:lvl2pPr>
                <a:lvl3pPr marL="1143000" indent="-228600">
                  <a:defRPr>
                    <a:solidFill>
                      <a:schemeClr val="tx1"/>
                    </a:solidFill>
                    <a:latin typeface="等线" panose="02010600030101010101" charset="-122"/>
                    <a:ea typeface="等线" panose="02010600030101010101" charset="-122"/>
                  </a:defRPr>
                </a:lvl3pPr>
                <a:lvl4pPr marL="1600200" indent="-228600">
                  <a:defRPr>
                    <a:solidFill>
                      <a:schemeClr val="tx1"/>
                    </a:solidFill>
                    <a:latin typeface="等线" panose="02010600030101010101" charset="-122"/>
                    <a:ea typeface="等线" panose="02010600030101010101" charset="-122"/>
                  </a:defRPr>
                </a:lvl4pPr>
                <a:lvl5pPr marL="2057400" indent="-228600">
                  <a:defRPr>
                    <a:solidFill>
                      <a:schemeClr val="tx1"/>
                    </a:solidFill>
                    <a:latin typeface="等线" panose="02010600030101010101" charset="-122"/>
                    <a:ea typeface="等线" panose="02010600030101010101" charset="-122"/>
                  </a:defRPr>
                </a:lvl5pPr>
                <a:lvl6pPr marL="2514600" indent="-228600" fontAlgn="base">
                  <a:spcBef>
                    <a:spcPct val="0"/>
                  </a:spcBef>
                  <a:spcAft>
                    <a:spcPct val="0"/>
                  </a:spcAft>
                  <a:defRPr>
                    <a:solidFill>
                      <a:schemeClr val="tx1"/>
                    </a:solidFill>
                    <a:latin typeface="等线" panose="02010600030101010101" charset="-122"/>
                    <a:ea typeface="等线" panose="02010600030101010101" charset="-122"/>
                  </a:defRPr>
                </a:lvl6pPr>
                <a:lvl7pPr marL="2971800" indent="-228600" fontAlgn="base">
                  <a:spcBef>
                    <a:spcPct val="0"/>
                  </a:spcBef>
                  <a:spcAft>
                    <a:spcPct val="0"/>
                  </a:spcAft>
                  <a:defRPr>
                    <a:solidFill>
                      <a:schemeClr val="tx1"/>
                    </a:solidFill>
                    <a:latin typeface="等线" panose="02010600030101010101" charset="-122"/>
                    <a:ea typeface="等线" panose="02010600030101010101" charset="-122"/>
                  </a:defRPr>
                </a:lvl7pPr>
                <a:lvl8pPr marL="3429000" indent="-228600" fontAlgn="base">
                  <a:spcBef>
                    <a:spcPct val="0"/>
                  </a:spcBef>
                  <a:spcAft>
                    <a:spcPct val="0"/>
                  </a:spcAft>
                  <a:defRPr>
                    <a:solidFill>
                      <a:schemeClr val="tx1"/>
                    </a:solidFill>
                    <a:latin typeface="等线" panose="02010600030101010101" charset="-122"/>
                    <a:ea typeface="等线" panose="02010600030101010101" charset="-122"/>
                  </a:defRPr>
                </a:lvl8pPr>
                <a:lvl9pPr marL="3886200" indent="-228600" fontAlgn="base">
                  <a:spcBef>
                    <a:spcPct val="0"/>
                  </a:spcBef>
                  <a:spcAft>
                    <a:spcPct val="0"/>
                  </a:spcAft>
                  <a:defRPr>
                    <a:solidFill>
                      <a:schemeClr val="tx1"/>
                    </a:solidFill>
                    <a:latin typeface="等线" panose="02010600030101010101" charset="-122"/>
                    <a:ea typeface="等线" panose="02010600030101010101" charset="-122"/>
                  </a:defRPr>
                </a:lvl9pPr>
              </a:lstStyle>
              <a:p>
                <a:pPr algn="ctr">
                  <a:defRPr/>
                </a:pPr>
                <a:r>
                  <a:rPr lang="en-US" altLang="zh-CN" sz="2400" b="1" dirty="0">
                    <a:solidFill>
                      <a:schemeClr val="bg1">
                        <a:lumMod val="65000"/>
                      </a:schemeClr>
                    </a:solidFill>
                    <a:latin typeface="+mj-lt"/>
                    <a:ea typeface="思源黑体 CN Regular" panose="020B0500000000000000" pitchFamily="34" charset="-122"/>
                    <a:cs typeface="+mj-lt"/>
                    <a:sym typeface="思源黑体 CN Regular" panose="020B0500000000000000" pitchFamily="34" charset="-122"/>
                  </a:rPr>
                  <a:t>03</a:t>
                </a:r>
                <a:endParaRPr lang="en-US" altLang="zh-CN" sz="2400" b="1" dirty="0">
                  <a:solidFill>
                    <a:schemeClr val="bg1">
                      <a:lumMod val="65000"/>
                    </a:schemeClr>
                  </a:solidFill>
                  <a:latin typeface="+mj-lt"/>
                  <a:ea typeface="思源黑体 CN Regular" panose="020B0500000000000000" pitchFamily="34" charset="-122"/>
                  <a:cs typeface="+mj-lt"/>
                  <a:sym typeface="思源黑体 CN Regular" panose="020B0500000000000000" pitchFamily="34" charset="-122"/>
                </a:endParaRPr>
              </a:p>
            </p:txBody>
          </p:sp>
        </p:grpSp>
      </p:grpSp>
      <p:grpSp>
        <p:nvGrpSpPr>
          <p:cNvPr id="12" name="组合 11"/>
          <p:cNvGrpSpPr/>
          <p:nvPr/>
        </p:nvGrpSpPr>
        <p:grpSpPr>
          <a:xfrm>
            <a:off x="5247640" y="4725035"/>
            <a:ext cx="5540375" cy="835025"/>
            <a:chOff x="9090" y="6953"/>
            <a:chExt cx="8725" cy="1315"/>
          </a:xfrm>
        </p:grpSpPr>
        <p:sp>
          <p:nvSpPr>
            <p:cNvPr id="92" name="文本框 91"/>
            <p:cNvSpPr txBox="1"/>
            <p:nvPr/>
          </p:nvSpPr>
          <p:spPr>
            <a:xfrm>
              <a:off x="11172" y="6953"/>
              <a:ext cx="5166" cy="899"/>
            </a:xfrm>
            <a:prstGeom prst="rect">
              <a:avLst/>
            </a:prstGeom>
            <a:noFill/>
          </p:spPr>
          <p:txBody>
            <a:bodyPr wrap="square" rtlCol="0">
              <a:spAutoFit/>
            </a:bodyPr>
            <a:lstStyle/>
            <a:p>
              <a:pPr>
                <a:lnSpc>
                  <a:spcPct val="130000"/>
                </a:lnSpc>
              </a:pPr>
              <a:r>
                <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202</a:t>
              </a:r>
              <a:r>
                <a:rPr lang="en-US" altLang="zh-CN" sz="2400"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4</a:t>
              </a:r>
              <a:r>
                <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年工作计划</a:t>
              </a:r>
              <a:endPar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93" name="文本框 92"/>
            <p:cNvSpPr txBox="1"/>
            <p:nvPr/>
          </p:nvSpPr>
          <p:spPr>
            <a:xfrm>
              <a:off x="11192" y="7667"/>
              <a:ext cx="6623" cy="550"/>
            </a:xfrm>
            <a:prstGeom prst="rect">
              <a:avLst/>
            </a:prstGeom>
            <a:noFill/>
          </p:spPr>
          <p:txBody>
            <a:bodyPr wrap="square" rtlCol="0">
              <a:spAutoFit/>
            </a:bodyPr>
            <a:lstStyle/>
            <a:p>
              <a:pPr>
                <a:lnSpc>
                  <a:spcPct val="120000"/>
                </a:lnSpc>
                <a:spcBef>
                  <a:spcPct val="20000"/>
                </a:spcBef>
              </a:pPr>
              <a:r>
                <a:rPr lang="zh-CN" altLang="en-US" sz="1400" dirty="0">
                  <a:solidFill>
                    <a:schemeClr val="bg1">
                      <a:lumMod val="65000"/>
                    </a:schemeClr>
                  </a:solidFill>
                  <a:latin typeface="微软雅黑" panose="020B0503020204020204" pitchFamily="34" charset="-122"/>
                  <a:ea typeface="微软雅黑" panose="020B0503020204020204" pitchFamily="34" charset="-122"/>
                  <a:cs typeface="Yuanti SC" charset="-122"/>
                  <a:sym typeface="Arial" panose="020B0604020202020204" pitchFamily="34" charset="0"/>
                </a:rPr>
                <a:t>工作目标、工作计划、希望得到的帮助与支持</a:t>
              </a:r>
              <a:endParaRPr lang="zh-CN" altLang="en-US" sz="1400" dirty="0" smtClean="0">
                <a:solidFill>
                  <a:schemeClr val="bg1">
                    <a:lumMod val="65000"/>
                  </a:schemeClr>
                </a:solidFill>
                <a:latin typeface="微软雅黑" panose="020B0503020204020204" pitchFamily="34" charset="-122"/>
                <a:ea typeface="微软雅黑" panose="020B0503020204020204" pitchFamily="34" charset="-122"/>
                <a:cs typeface="Yuanti SC" charset="-122"/>
                <a:sym typeface="Arial" panose="020B0604020202020204" pitchFamily="34" charset="0"/>
              </a:endParaRPr>
            </a:p>
          </p:txBody>
        </p:sp>
        <p:grpSp>
          <p:nvGrpSpPr>
            <p:cNvPr id="41" name="组合 9"/>
            <p:cNvGrpSpPr/>
            <p:nvPr userDrawn="1"/>
          </p:nvGrpSpPr>
          <p:grpSpPr>
            <a:xfrm rot="0">
              <a:off x="9090" y="6953"/>
              <a:ext cx="2167" cy="1315"/>
              <a:chOff x="6127160" y="5233626"/>
              <a:chExt cx="1128426" cy="684758"/>
            </a:xfrm>
          </p:grpSpPr>
          <p:cxnSp>
            <p:nvCxnSpPr>
              <p:cNvPr id="42" name="MH_Other_10"/>
              <p:cNvCxnSpPr/>
              <p:nvPr>
                <p:custDataLst>
                  <p:tags r:id="rId10"/>
                </p:custDataLst>
              </p:nvPr>
            </p:nvCxnSpPr>
            <p:spPr>
              <a:xfrm flipH="1">
                <a:off x="6525624" y="5233626"/>
                <a:ext cx="729962" cy="684758"/>
              </a:xfrm>
              <a:prstGeom prst="line">
                <a:avLst/>
              </a:prstGeom>
              <a:ln w="12700">
                <a:solidFill>
                  <a:srgbClr val="1D4BA0"/>
                </a:solidFill>
              </a:ln>
            </p:spPr>
            <p:style>
              <a:lnRef idx="1">
                <a:schemeClr val="accent1"/>
              </a:lnRef>
              <a:fillRef idx="0">
                <a:schemeClr val="accent1"/>
              </a:fillRef>
              <a:effectRef idx="0">
                <a:schemeClr val="accent1"/>
              </a:effectRef>
              <a:fontRef idx="minor">
                <a:schemeClr val="tx1"/>
              </a:fontRef>
            </p:style>
          </p:cxnSp>
          <p:sp>
            <p:nvSpPr>
              <p:cNvPr id="43" name="MH_Other_11"/>
              <p:cNvSpPr/>
              <p:nvPr>
                <p:custDataLst>
                  <p:tags r:id="rId11"/>
                </p:custDataLst>
              </p:nvPr>
            </p:nvSpPr>
            <p:spPr>
              <a:xfrm>
                <a:off x="6145577" y="5635440"/>
                <a:ext cx="532403" cy="241088"/>
              </a:xfrm>
              <a:custGeom>
                <a:avLst/>
                <a:gdLst>
                  <a:gd name="connsiteX0" fmla="*/ 0 w 928918"/>
                  <a:gd name="connsiteY0" fmla="*/ 0 h 459023"/>
                  <a:gd name="connsiteX1" fmla="*/ 928918 w 928918"/>
                  <a:gd name="connsiteY1" fmla="*/ 0 h 459023"/>
                  <a:gd name="connsiteX2" fmla="*/ 464459 w 928918"/>
                  <a:gd name="connsiteY2" fmla="*/ 459023 h 459023"/>
                </a:gdLst>
                <a:ahLst/>
                <a:cxnLst>
                  <a:cxn ang="0">
                    <a:pos x="connsiteX0" y="connsiteY0"/>
                  </a:cxn>
                  <a:cxn ang="0">
                    <a:pos x="connsiteX1" y="connsiteY1"/>
                  </a:cxn>
                  <a:cxn ang="0">
                    <a:pos x="connsiteX2" y="connsiteY2"/>
                  </a:cxn>
                </a:cxnLst>
                <a:rect l="l" t="t" r="r" b="b"/>
                <a:pathLst>
                  <a:path w="928918" h="459023">
                    <a:moveTo>
                      <a:pt x="0" y="0"/>
                    </a:moveTo>
                    <a:lnTo>
                      <a:pt x="928918" y="0"/>
                    </a:lnTo>
                    <a:lnTo>
                      <a:pt x="464459" y="459023"/>
                    </a:lnTo>
                    <a:close/>
                  </a:path>
                </a:pathLst>
              </a:custGeom>
              <a:solidFill>
                <a:srgbClr val="1D4BA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75933" anchor="ctr">
                <a:normAutofit/>
              </a:bodyPr>
              <a:lstStyle/>
              <a:p>
                <a:pPr algn="ctr">
                  <a:defRPr/>
                </a:pPr>
                <a:endParaRPr lang="zh-CN" altLang="en-US" sz="1000" dirty="0">
                  <a:solidFill>
                    <a:schemeClr val="bg1">
                      <a:lumMod val="65000"/>
                    </a:schemeClr>
                  </a:solidFill>
                  <a:latin typeface="思源黑体 CN Regular" panose="020B0500000000000000" pitchFamily="34" charset="-122"/>
                  <a:ea typeface="思源黑体 CN Regular" panose="020B0500000000000000" pitchFamily="34" charset="-122"/>
                  <a:sym typeface="思源黑体 CN Regular" panose="020B0500000000000000" pitchFamily="34" charset="-122"/>
                </a:endParaRPr>
              </a:p>
            </p:txBody>
          </p:sp>
          <p:sp>
            <p:nvSpPr>
              <p:cNvPr id="44" name="MH_Other_12"/>
              <p:cNvSpPr txBox="1">
                <a:spLocks noChangeArrowheads="1"/>
              </p:cNvSpPr>
              <p:nvPr>
                <p:custDataLst>
                  <p:tags r:id="rId12"/>
                </p:custDataLst>
              </p:nvPr>
            </p:nvSpPr>
            <p:spPr bwMode="auto">
              <a:xfrm>
                <a:off x="6127160" y="5332897"/>
                <a:ext cx="565888" cy="302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等线" panose="02010600030101010101" charset="-122"/>
                    <a:ea typeface="等线" panose="02010600030101010101" charset="-122"/>
                  </a:defRPr>
                </a:lvl1pPr>
                <a:lvl2pPr marL="742950" indent="-285750">
                  <a:defRPr>
                    <a:solidFill>
                      <a:schemeClr val="tx1"/>
                    </a:solidFill>
                    <a:latin typeface="等线" panose="02010600030101010101" charset="-122"/>
                    <a:ea typeface="等线" panose="02010600030101010101" charset="-122"/>
                  </a:defRPr>
                </a:lvl2pPr>
                <a:lvl3pPr marL="1143000" indent="-228600">
                  <a:defRPr>
                    <a:solidFill>
                      <a:schemeClr val="tx1"/>
                    </a:solidFill>
                    <a:latin typeface="等线" panose="02010600030101010101" charset="-122"/>
                    <a:ea typeface="等线" panose="02010600030101010101" charset="-122"/>
                  </a:defRPr>
                </a:lvl3pPr>
                <a:lvl4pPr marL="1600200" indent="-228600">
                  <a:defRPr>
                    <a:solidFill>
                      <a:schemeClr val="tx1"/>
                    </a:solidFill>
                    <a:latin typeface="等线" panose="02010600030101010101" charset="-122"/>
                    <a:ea typeface="等线" panose="02010600030101010101" charset="-122"/>
                  </a:defRPr>
                </a:lvl4pPr>
                <a:lvl5pPr marL="2057400" indent="-228600">
                  <a:defRPr>
                    <a:solidFill>
                      <a:schemeClr val="tx1"/>
                    </a:solidFill>
                    <a:latin typeface="等线" panose="02010600030101010101" charset="-122"/>
                    <a:ea typeface="等线" panose="02010600030101010101" charset="-122"/>
                  </a:defRPr>
                </a:lvl5pPr>
                <a:lvl6pPr marL="2514600" indent="-228600" fontAlgn="base">
                  <a:spcBef>
                    <a:spcPct val="0"/>
                  </a:spcBef>
                  <a:spcAft>
                    <a:spcPct val="0"/>
                  </a:spcAft>
                  <a:defRPr>
                    <a:solidFill>
                      <a:schemeClr val="tx1"/>
                    </a:solidFill>
                    <a:latin typeface="等线" panose="02010600030101010101" charset="-122"/>
                    <a:ea typeface="等线" panose="02010600030101010101" charset="-122"/>
                  </a:defRPr>
                </a:lvl6pPr>
                <a:lvl7pPr marL="2971800" indent="-228600" fontAlgn="base">
                  <a:spcBef>
                    <a:spcPct val="0"/>
                  </a:spcBef>
                  <a:spcAft>
                    <a:spcPct val="0"/>
                  </a:spcAft>
                  <a:defRPr>
                    <a:solidFill>
                      <a:schemeClr val="tx1"/>
                    </a:solidFill>
                    <a:latin typeface="等线" panose="02010600030101010101" charset="-122"/>
                    <a:ea typeface="等线" panose="02010600030101010101" charset="-122"/>
                  </a:defRPr>
                </a:lvl7pPr>
                <a:lvl8pPr marL="3429000" indent="-228600" fontAlgn="base">
                  <a:spcBef>
                    <a:spcPct val="0"/>
                  </a:spcBef>
                  <a:spcAft>
                    <a:spcPct val="0"/>
                  </a:spcAft>
                  <a:defRPr>
                    <a:solidFill>
                      <a:schemeClr val="tx1"/>
                    </a:solidFill>
                    <a:latin typeface="等线" panose="02010600030101010101" charset="-122"/>
                    <a:ea typeface="等线" panose="02010600030101010101" charset="-122"/>
                  </a:defRPr>
                </a:lvl8pPr>
                <a:lvl9pPr marL="3886200" indent="-228600" fontAlgn="base">
                  <a:spcBef>
                    <a:spcPct val="0"/>
                  </a:spcBef>
                  <a:spcAft>
                    <a:spcPct val="0"/>
                  </a:spcAft>
                  <a:defRPr>
                    <a:solidFill>
                      <a:schemeClr val="tx1"/>
                    </a:solidFill>
                    <a:latin typeface="等线" panose="02010600030101010101" charset="-122"/>
                    <a:ea typeface="等线" panose="02010600030101010101" charset="-122"/>
                  </a:defRPr>
                </a:lvl9pPr>
              </a:lstStyle>
              <a:p>
                <a:pPr algn="ctr">
                  <a:defRPr/>
                </a:pPr>
                <a:r>
                  <a:rPr lang="en-US" altLang="zh-CN" sz="2400" b="1" dirty="0">
                    <a:solidFill>
                      <a:schemeClr val="bg1">
                        <a:lumMod val="65000"/>
                      </a:schemeClr>
                    </a:solidFill>
                    <a:latin typeface="+mj-lt"/>
                    <a:ea typeface="思源黑体 CN Regular" panose="020B0500000000000000" pitchFamily="34" charset="-122"/>
                    <a:cs typeface="+mj-lt"/>
                    <a:sym typeface="思源黑体 CN Regular" panose="020B0500000000000000" pitchFamily="34" charset="-122"/>
                  </a:rPr>
                  <a:t>04</a:t>
                </a:r>
                <a:endParaRPr lang="en-US" altLang="zh-CN" sz="2400" b="1" dirty="0">
                  <a:solidFill>
                    <a:schemeClr val="bg1">
                      <a:lumMod val="65000"/>
                    </a:schemeClr>
                  </a:solidFill>
                  <a:latin typeface="+mj-lt"/>
                  <a:ea typeface="思源黑体 CN Regular" panose="020B0500000000000000" pitchFamily="34" charset="-122"/>
                  <a:cs typeface="+mj-lt"/>
                  <a:sym typeface="思源黑体 CN Regular" panose="020B0500000000000000" pitchFamily="34" charset="-122"/>
                </a:endParaRPr>
              </a:p>
            </p:txBody>
          </p:sp>
        </p:grpSp>
      </p:grpSp>
    </p:spTree>
  </p:cSld>
  <p:clrMapOvr>
    <a:masterClrMapping/>
  </p:clrMapOvr>
  <mc:AlternateContent xmlns:mc="http://schemas.openxmlformats.org/markup-compatibility/2006">
    <mc:Choice xmlns:p14="http://schemas.microsoft.com/office/powerpoint/2010/main" Requires="p14">
      <p:transition p14:dur="1250"/>
    </mc:Choice>
    <mc:Fallback>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 name="组合 35"/>
          <p:cNvGrpSpPr/>
          <p:nvPr/>
        </p:nvGrpSpPr>
        <p:grpSpPr>
          <a:xfrm>
            <a:off x="4690184" y="2361012"/>
            <a:ext cx="3031957" cy="633247"/>
            <a:chOff x="2276060" y="4124641"/>
            <a:chExt cx="3031957" cy="633247"/>
          </a:xfrm>
          <a:effectLst>
            <a:outerShdw blurRad="190500" dist="38100" dir="2700000" algn="tl" rotWithShape="0">
              <a:prstClr val="black">
                <a:alpha val="25000"/>
              </a:prstClr>
            </a:outerShdw>
          </a:effectLst>
        </p:grpSpPr>
        <p:sp>
          <p:nvSpPr>
            <p:cNvPr id="33" name="平行四边形 32"/>
            <p:cNvSpPr/>
            <p:nvPr/>
          </p:nvSpPr>
          <p:spPr>
            <a:xfrm>
              <a:off x="2477450" y="4124641"/>
              <a:ext cx="2714574" cy="629373"/>
            </a:xfrm>
            <a:prstGeom prst="parallelogram">
              <a:avLst>
                <a:gd name="adj" fmla="val 57853"/>
              </a:avLst>
            </a:prstGeom>
            <a:solidFill>
              <a:srgbClr val="1D4B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i="1">
                <a:latin typeface="Arial" panose="020B0604020202020204" pitchFamily="34" charset="0"/>
                <a:cs typeface="Arial" panose="020B0604020202020204" pitchFamily="34" charset="0"/>
              </a:endParaRPr>
            </a:p>
          </p:txBody>
        </p:sp>
        <p:sp>
          <p:nvSpPr>
            <p:cNvPr id="11" name="文本框 10"/>
            <p:cNvSpPr txBox="1"/>
            <p:nvPr/>
          </p:nvSpPr>
          <p:spPr>
            <a:xfrm>
              <a:off x="2276060" y="4235918"/>
              <a:ext cx="3031957" cy="521970"/>
            </a:xfrm>
            <a:prstGeom prst="rect">
              <a:avLst/>
            </a:prstGeom>
            <a:noFill/>
          </p:spPr>
          <p:txBody>
            <a:bodyPr wrap="square" rtlCol="0">
              <a:spAutoFit/>
            </a:bodyPr>
            <a:lstStyle/>
            <a:p>
              <a:pPr algn="ctr"/>
              <a:r>
                <a:rPr lang="en-US" altLang="zh-CN" sz="2800" i="1" spc="300" dirty="0" smtClean="0">
                  <a:solidFill>
                    <a:schemeClr val="bg1"/>
                  </a:solidFill>
                  <a:effectLst>
                    <a:outerShdw blurRad="38100" dist="38100" dir="2700000" algn="tl">
                      <a:srgbClr val="000000">
                        <a:alpha val="20000"/>
                      </a:srgbClr>
                    </a:outerShdw>
                  </a:effectLst>
                  <a:latin typeface="Arial" panose="020B0604020202020204" pitchFamily="34" charset="0"/>
                  <a:ea typeface="字魂105号-简雅黑" panose="00000500000000000000" pitchFamily="2" charset="-122"/>
                  <a:cs typeface="Arial" panose="020B0604020202020204" pitchFamily="34" charset="0"/>
                </a:rPr>
                <a:t>PART  01</a:t>
              </a:r>
              <a:endParaRPr lang="en-US" altLang="zh-CN" sz="2800" i="1" spc="300" dirty="0" smtClean="0">
                <a:solidFill>
                  <a:schemeClr val="bg1"/>
                </a:solidFill>
                <a:effectLst>
                  <a:outerShdw blurRad="38100" dist="38100" dir="2700000" algn="tl">
                    <a:srgbClr val="000000">
                      <a:alpha val="20000"/>
                    </a:srgbClr>
                  </a:outerShdw>
                </a:effectLst>
                <a:latin typeface="Arial" panose="020B0604020202020204" pitchFamily="34" charset="0"/>
                <a:ea typeface="字魂105号-简雅黑" panose="00000500000000000000" pitchFamily="2" charset="-122"/>
                <a:cs typeface="Arial" panose="020B0604020202020204" pitchFamily="34" charset="0"/>
              </a:endParaRPr>
            </a:p>
          </p:txBody>
        </p:sp>
      </p:grpSp>
      <p:sp>
        <p:nvSpPr>
          <p:cNvPr id="13" name="PA_矩形 29"/>
          <p:cNvSpPr/>
          <p:nvPr>
            <p:custDataLst>
              <p:tags r:id="rId1"/>
            </p:custDataLst>
          </p:nvPr>
        </p:nvSpPr>
        <p:spPr>
          <a:xfrm>
            <a:off x="2869565" y="3188970"/>
            <a:ext cx="6668135" cy="1106805"/>
          </a:xfrm>
          <a:prstGeom prst="rect">
            <a:avLst/>
          </a:prstGeom>
          <a:ln>
            <a:noFill/>
          </a:ln>
        </p:spPr>
        <p:txBody>
          <a:bodyPr wrap="square">
            <a:spAutoFit/>
          </a:bodyPr>
          <a:lstStyle/>
          <a:p>
            <a:pPr algn="ctr"/>
            <a:r>
              <a:rPr lang="zh-CN" altLang="en-US" sz="6600" b="1" dirty="0">
                <a:solidFill>
                  <a:schemeClr val="tx1">
                    <a:lumMod val="85000"/>
                    <a:lumOff val="15000"/>
                  </a:schemeClr>
                </a:solidFill>
                <a:effectLst>
                  <a:outerShdw blurRad="38100" dist="38100" dir="2700000" algn="tl">
                    <a:srgbClr val="000000">
                      <a:alpha val="30000"/>
                    </a:srgbClr>
                  </a:outerShdw>
                </a:effectLst>
                <a:latin typeface="微软雅黑" panose="020B0503020204020204" pitchFamily="34" charset="-122"/>
                <a:ea typeface="微软雅黑" panose="020B0503020204020204" pitchFamily="34" charset="-122"/>
                <a:cs typeface="Open Sans" panose="020B0606030504020204" pitchFamily="34" charset="0"/>
              </a:rPr>
              <a:t>年度工作汇报</a:t>
            </a:r>
            <a:endParaRPr lang="zh-CN" altLang="en-US" sz="6600" b="1" dirty="0">
              <a:solidFill>
                <a:schemeClr val="tx1">
                  <a:lumMod val="85000"/>
                  <a:lumOff val="15000"/>
                </a:schemeClr>
              </a:solidFill>
              <a:effectLst>
                <a:outerShdw blurRad="38100" dist="38100" dir="2700000" algn="tl">
                  <a:srgbClr val="000000">
                    <a:alpha val="30000"/>
                  </a:srgbClr>
                </a:outerShdw>
              </a:effectLst>
              <a:latin typeface="微软雅黑" panose="020B0503020204020204" pitchFamily="34" charset="-122"/>
              <a:ea typeface="微软雅黑" panose="020B0503020204020204" pitchFamily="34" charset="-122"/>
              <a:cs typeface="Open Sans" panose="020B0606030504020204" pitchFamily="34" charset="0"/>
            </a:endParaRPr>
          </a:p>
        </p:txBody>
      </p:sp>
      <p:sp>
        <p:nvSpPr>
          <p:cNvPr id="39" name="PA_文本框 62"/>
          <p:cNvSpPr txBox="1"/>
          <p:nvPr>
            <p:custDataLst>
              <p:tags r:id="rId2"/>
            </p:custDataLst>
          </p:nvPr>
        </p:nvSpPr>
        <p:spPr>
          <a:xfrm>
            <a:off x="2869478" y="4296747"/>
            <a:ext cx="6634072" cy="414020"/>
          </a:xfrm>
          <a:prstGeom prst="rect">
            <a:avLst/>
          </a:prstGeom>
          <a:noFill/>
          <a:effectLst/>
        </p:spPr>
        <p:txBody>
          <a:bodyPr wrap="square" rtlCol="0">
            <a:spAutoFit/>
          </a:bodyPr>
          <a:lstStyle/>
          <a:p>
            <a:pPr algn="ctr">
              <a:lnSpc>
                <a:spcPct val="150000"/>
              </a:lnSpc>
            </a:pPr>
            <a:r>
              <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rPr>
              <a:t>参与项目、回款情况</a:t>
            </a:r>
            <a:endPar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1600"/>
    </mc:Choice>
    <mc:Fallback>
      <p:transition/>
    </mc:Fallback>
  </mc:AlternateContent>
  <p:timing>
    <p:tnLst>
      <p:par>
        <p:cTn id="1" dur="indefinite" restart="never" nodeType="tmRoot"/>
      </p:par>
    </p:tnLst>
    <p:bldLst>
      <p:bldP spid="13" grpId="0"/>
      <p:bldP spid="39" grpId="0" bldLvl="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1688629" y="241714"/>
            <a:ext cx="4003999" cy="591348"/>
            <a:chOff x="1688629" y="241714"/>
            <a:chExt cx="4003999" cy="591348"/>
          </a:xfrm>
        </p:grpSpPr>
        <p:sp>
          <p:nvSpPr>
            <p:cNvPr id="4" name="矩形 3"/>
            <p:cNvSpPr/>
            <p:nvPr/>
          </p:nvSpPr>
          <p:spPr>
            <a:xfrm>
              <a:off x="1688629" y="241714"/>
              <a:ext cx="2545080" cy="521970"/>
            </a:xfrm>
            <a:prstGeom prst="rect">
              <a:avLst/>
            </a:prstGeom>
          </p:spPr>
          <p:txBody>
            <a:bodyPr wrap="none">
              <a:spAutoFit/>
            </a:bodyPr>
            <a:lstStyle/>
            <a:p>
              <a:pPr algn="l" defTabSz="342900"/>
              <a:r>
                <a:rPr lang="zh-CN" altLang="en-US" sz="2800" b="1" spc="300" dirty="0" smtClean="0">
                  <a:solidFill>
                    <a:schemeClr val="tx1">
                      <a:lumMod val="85000"/>
                      <a:lumOff val="15000"/>
                    </a:schemeClr>
                  </a:solidFill>
                  <a:effectLst>
                    <a:outerShdw blurRad="25400" dist="25400" dir="2700000" algn="tl">
                      <a:srgbClr val="000000">
                        <a:alpha val="25000"/>
                      </a:srgbClr>
                    </a:outerShdw>
                  </a:effectLst>
                  <a:latin typeface="微软雅黑" panose="020B0503020204020204" pitchFamily="34" charset="-122"/>
                  <a:ea typeface="微软雅黑" panose="020B0503020204020204" pitchFamily="34" charset="-122"/>
                </a:rPr>
                <a:t>年度工作汇报</a:t>
              </a:r>
              <a:endParaRPr lang="zh-CN" altLang="en-US" sz="2800" b="1" spc="300" dirty="0" smtClean="0">
                <a:solidFill>
                  <a:schemeClr val="tx1">
                    <a:lumMod val="85000"/>
                    <a:lumOff val="15000"/>
                  </a:schemeClr>
                </a:solidFill>
                <a:effectLst>
                  <a:outerShdw blurRad="25400" dist="25400" dir="2700000" algn="tl">
                    <a:srgbClr val="000000">
                      <a:alpha val="25000"/>
                    </a:srgbClr>
                  </a:outerShdw>
                </a:effectLst>
                <a:latin typeface="微软雅黑" panose="020B0503020204020204" pitchFamily="34" charset="-122"/>
                <a:ea typeface="微软雅黑" panose="020B0503020204020204" pitchFamily="34" charset="-122"/>
              </a:endParaRPr>
            </a:p>
          </p:txBody>
        </p:sp>
        <p:sp>
          <p:nvSpPr>
            <p:cNvPr id="8" name="矩形 7"/>
            <p:cNvSpPr/>
            <p:nvPr/>
          </p:nvSpPr>
          <p:spPr>
            <a:xfrm>
              <a:off x="4696948" y="495877"/>
              <a:ext cx="995680" cy="337185"/>
            </a:xfrm>
            <a:prstGeom prst="rect">
              <a:avLst/>
            </a:prstGeom>
          </p:spPr>
          <p:txBody>
            <a:bodyPr wrap="none">
              <a:spAutoFit/>
            </a:bodyPr>
            <a:lstStyle/>
            <a:p>
              <a:pPr algn="l"/>
              <a:r>
                <a:rPr lang="en-US" altLang="zh-CN" sz="1600" dirty="0" smtClean="0">
                  <a:solidFill>
                    <a:schemeClr val="bg1">
                      <a:lumMod val="65000"/>
                    </a:schemeClr>
                  </a:solidFill>
                  <a:latin typeface="微软雅黑" panose="020B0503020204020204" pitchFamily="34" charset="-122"/>
                  <a:ea typeface="微软雅黑" panose="020B0503020204020204" pitchFamily="34" charset="-122"/>
                  <a:cs typeface="Arial" panose="020B0604020202020204" pitchFamily="34" charset="0"/>
                  <a:sym typeface="+mn-lt"/>
                </a:rPr>
                <a:t>参与项目</a:t>
              </a:r>
              <a:endParaRPr lang="en-US" altLang="zh-CN" sz="1600" dirty="0" smtClean="0">
                <a:solidFill>
                  <a:schemeClr val="bg1">
                    <a:lumMod val="65000"/>
                  </a:schemeClr>
                </a:solidFill>
                <a:latin typeface="微软雅黑" panose="020B0503020204020204" pitchFamily="34" charset="-122"/>
                <a:ea typeface="微软雅黑" panose="020B0503020204020204" pitchFamily="34" charset="-122"/>
                <a:cs typeface="Arial" panose="020B0604020202020204" pitchFamily="34" charset="0"/>
                <a:sym typeface="+mn-lt"/>
              </a:endParaRPr>
            </a:p>
          </p:txBody>
        </p:sp>
      </p:grpSp>
      <p:grpSp>
        <p:nvGrpSpPr>
          <p:cNvPr id="2" name="组合 1"/>
          <p:cNvGrpSpPr/>
          <p:nvPr/>
        </p:nvGrpSpPr>
        <p:grpSpPr>
          <a:xfrm>
            <a:off x="1239073" y="2112301"/>
            <a:ext cx="4564544" cy="1907872"/>
            <a:chOff x="816303" y="2903134"/>
            <a:chExt cx="4564544" cy="1907872"/>
          </a:xfrm>
        </p:grpSpPr>
        <p:sp>
          <p:nvSpPr>
            <p:cNvPr id="5" name="矩形 4"/>
            <p:cNvSpPr/>
            <p:nvPr>
              <p:custDataLst>
                <p:tags r:id="rId1"/>
              </p:custDataLst>
            </p:nvPr>
          </p:nvSpPr>
          <p:spPr>
            <a:xfrm>
              <a:off x="823168" y="2904610"/>
              <a:ext cx="4557679" cy="1830122"/>
            </a:xfrm>
            <a:prstGeom prst="rect">
              <a:avLst/>
            </a:prstGeom>
            <a:solidFill>
              <a:schemeClr val="bg1"/>
            </a:solidFill>
            <a:ln>
              <a:noFill/>
            </a:ln>
            <a:effectLst>
              <a:outerShdw blurRad="190500" dist="635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微软雅黑" panose="020B0503020204020204" pitchFamily="34" charset="-122"/>
                <a:ea typeface="微软雅黑" panose="020B0503020204020204" pitchFamily="34" charset="-122"/>
                <a:sym typeface="思源黑体 CN Normal" panose="020B0400000000000000" pitchFamily="34" charset="-122"/>
              </a:endParaRPr>
            </a:p>
          </p:txBody>
        </p:sp>
        <p:sp>
          <p:nvSpPr>
            <p:cNvPr id="6" name="矩形 5"/>
            <p:cNvSpPr/>
            <p:nvPr>
              <p:custDataLst>
                <p:tags r:id="rId2"/>
              </p:custDataLst>
            </p:nvPr>
          </p:nvSpPr>
          <p:spPr>
            <a:xfrm>
              <a:off x="825458" y="2903134"/>
              <a:ext cx="4002383" cy="527787"/>
            </a:xfrm>
            <a:prstGeom prst="rect">
              <a:avLst/>
            </a:prstGeom>
            <a:gradFill flip="none" rotWithShape="1">
              <a:gsLst>
                <a:gs pos="0">
                  <a:schemeClr val="bg1">
                    <a:alpha val="0"/>
                  </a:schemeClr>
                </a:gs>
                <a:gs pos="100000">
                  <a:srgbClr val="1D4BA0">
                    <a:alpha val="16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latin typeface="微软雅黑" panose="020B0503020204020204" pitchFamily="34" charset="-122"/>
                <a:ea typeface="微软雅黑" panose="020B0503020204020204" pitchFamily="34" charset="-122"/>
                <a:sym typeface="思源黑体 CN Normal" panose="020B0400000000000000" pitchFamily="34" charset="-122"/>
              </a:endParaRPr>
            </a:p>
          </p:txBody>
        </p:sp>
        <p:sp>
          <p:nvSpPr>
            <p:cNvPr id="10" name="矩形 9"/>
            <p:cNvSpPr/>
            <p:nvPr>
              <p:custDataLst>
                <p:tags r:id="rId3"/>
              </p:custDataLst>
            </p:nvPr>
          </p:nvSpPr>
          <p:spPr>
            <a:xfrm>
              <a:off x="816303" y="2903134"/>
              <a:ext cx="76340" cy="527788"/>
            </a:xfrm>
            <a:prstGeom prst="rect">
              <a:avLst/>
            </a:prstGeom>
            <a:solidFill>
              <a:srgbClr val="1D4B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微软雅黑" panose="020B0503020204020204" pitchFamily="34" charset="-122"/>
                <a:ea typeface="微软雅黑" panose="020B0503020204020204" pitchFamily="34" charset="-122"/>
                <a:sym typeface="思源黑体 CN Normal" panose="020B0400000000000000" pitchFamily="34" charset="-122"/>
              </a:endParaRPr>
            </a:p>
          </p:txBody>
        </p:sp>
        <p:sp>
          <p:nvSpPr>
            <p:cNvPr id="13" name="文本框 12"/>
            <p:cNvSpPr txBox="1"/>
            <p:nvPr>
              <p:custDataLst>
                <p:tags r:id="rId4"/>
              </p:custDataLst>
            </p:nvPr>
          </p:nvSpPr>
          <p:spPr>
            <a:xfrm>
              <a:off x="974205" y="2968910"/>
              <a:ext cx="1884446" cy="441960"/>
            </a:xfrm>
            <a:prstGeom prst="rect">
              <a:avLst/>
            </a:prstGeom>
            <a:noFill/>
          </p:spPr>
          <p:txBody>
            <a:bodyPr wrap="square" rtlCol="0">
              <a:spAutoFit/>
              <a:scene3d>
                <a:camera prst="orthographicFront"/>
                <a:lightRig rig="threePt" dir="t"/>
              </a:scene3d>
              <a:sp3d contourW="12700"/>
            </a:bodyPr>
            <a:p>
              <a:pPr lvl="0">
                <a:lnSpc>
                  <a:spcPct val="114000"/>
                </a:lnSpc>
                <a:defRPr/>
              </a:pPr>
              <a:r>
                <a:rPr lang="zh-CN" altLang="en-US" sz="2000" b="1" dirty="0" smtClean="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思源黑体 CN Normal" panose="020B0400000000000000" pitchFamily="34" charset="-122"/>
                </a:rPr>
                <a:t>标题</a:t>
              </a:r>
              <a:r>
                <a:rPr lang="en-US" altLang="zh-CN" sz="2000" b="1" dirty="0" smtClean="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思源黑体 CN Normal" panose="020B0400000000000000" pitchFamily="34" charset="-122"/>
                </a:rPr>
                <a:t>1</a:t>
              </a:r>
              <a:endParaRPr lang="en-US" altLang="zh-CN" sz="2000" b="1" dirty="0" smtClean="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思源黑体 CN Normal" panose="020B0400000000000000" pitchFamily="34" charset="-122"/>
              </a:endParaRPr>
            </a:p>
          </p:txBody>
        </p:sp>
        <p:sp>
          <p:nvSpPr>
            <p:cNvPr id="14" name="文本框 13"/>
            <p:cNvSpPr txBox="1"/>
            <p:nvPr>
              <p:custDataLst>
                <p:tags r:id="rId5"/>
              </p:custDataLst>
            </p:nvPr>
          </p:nvSpPr>
          <p:spPr>
            <a:xfrm>
              <a:off x="967818" y="3614031"/>
              <a:ext cx="4339205" cy="1196975"/>
            </a:xfrm>
            <a:prstGeom prst="rect">
              <a:avLst/>
            </a:prstGeom>
            <a:noFill/>
          </p:spPr>
          <p:txBody>
            <a:bodyPr wrap="square" rtlCol="0">
              <a:spAutoFit/>
            </a:bodyPr>
            <a:p>
              <a:pPr>
                <a:lnSpc>
                  <a:spcPct val="120000"/>
                </a:lnSpc>
              </a:pPr>
              <a:r>
                <a:rPr lang="zh-CN" altLang="en-US" sz="1200" kern="1400" spc="100" dirty="0">
                  <a:solidFill>
                    <a:schemeClr val="tx1">
                      <a:lumMod val="65000"/>
                      <a:lumOff val="35000"/>
                    </a:schemeClr>
                  </a:solidFill>
                  <a:latin typeface="微软雅黑" panose="020B0503020204020204" pitchFamily="34" charset="-122"/>
                  <a:ea typeface="微软雅黑" panose="020B0503020204020204" pitchFamily="34" charset="-122"/>
                  <a:sym typeface="思源黑体 CN Normal" panose="020B0400000000000000" pitchFamily="34" charset="-122"/>
                </a:rPr>
                <a:t>在这里填写具体内容</a:t>
              </a:r>
              <a:r>
                <a:rPr lang="zh-CN" altLang="en-US" sz="1200" kern="1400" spc="100" dirty="0">
                  <a:solidFill>
                    <a:schemeClr val="tx1">
                      <a:lumMod val="65000"/>
                      <a:lumOff val="35000"/>
                    </a:schemeClr>
                  </a:solidFill>
                  <a:latin typeface="微软雅黑" panose="020B0503020204020204" pitchFamily="34" charset="-122"/>
                  <a:ea typeface="微软雅黑" panose="020B0503020204020204" pitchFamily="34" charset="-122"/>
                  <a:sym typeface="思源黑体 CN Normal" panose="020B0400000000000000" pitchFamily="34" charset="-122"/>
                </a:rPr>
                <a:t>在这里填写具体内容在这里填写具体内容在这里填写具体内容在这里填写具体内容在这里填写具体内容在这里填写具体内容在这里填写具体内容在这里填写具体内容</a:t>
              </a:r>
              <a:endParaRPr lang="zh-CN" altLang="en-US" sz="1200" kern="1400" spc="100" dirty="0">
                <a:solidFill>
                  <a:schemeClr val="tx1">
                    <a:lumMod val="65000"/>
                    <a:lumOff val="35000"/>
                  </a:schemeClr>
                </a:solidFill>
                <a:latin typeface="微软雅黑" panose="020B0503020204020204" pitchFamily="34" charset="-122"/>
                <a:ea typeface="微软雅黑" panose="020B0503020204020204" pitchFamily="34" charset="-122"/>
                <a:sym typeface="思源黑体 CN Normal" panose="020B0400000000000000" pitchFamily="34" charset="-122"/>
              </a:endParaRPr>
            </a:p>
            <a:p>
              <a:pPr>
                <a:lnSpc>
                  <a:spcPct val="120000"/>
                </a:lnSpc>
              </a:pPr>
              <a:endParaRPr lang="zh-CN" altLang="en-US" sz="1200" kern="1400" spc="100" dirty="0">
                <a:solidFill>
                  <a:schemeClr val="tx1">
                    <a:lumMod val="65000"/>
                    <a:lumOff val="35000"/>
                  </a:schemeClr>
                </a:solidFill>
                <a:latin typeface="微软雅黑" panose="020B0503020204020204" pitchFamily="34" charset="-122"/>
                <a:ea typeface="微软雅黑" panose="020B0503020204020204" pitchFamily="34" charset="-122"/>
                <a:sym typeface="思源黑体 CN Normal" panose="020B0400000000000000" pitchFamily="34" charset="-122"/>
              </a:endParaRPr>
            </a:p>
          </p:txBody>
        </p:sp>
        <p:sp>
          <p:nvSpPr>
            <p:cNvPr id="15" name="矩形 14"/>
            <p:cNvSpPr/>
            <p:nvPr>
              <p:custDataLst>
                <p:tags r:id="rId6"/>
              </p:custDataLst>
            </p:nvPr>
          </p:nvSpPr>
          <p:spPr>
            <a:xfrm>
              <a:off x="4827841" y="2903134"/>
              <a:ext cx="553006" cy="527788"/>
            </a:xfrm>
            <a:prstGeom prst="rect">
              <a:avLst/>
            </a:prstGeom>
            <a:solidFill>
              <a:srgbClr val="1D4BA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0" rIns="91440" bIns="45720" numCol="1" spcCol="0" rtlCol="0" fromWordArt="0" anchor="ctr" anchorCtr="0" forceAA="0" compatLnSpc="1">
              <a:noAutofit/>
            </a:bodyPr>
            <a:p>
              <a:pPr algn="ctr"/>
              <a:r>
                <a:rPr lang="en-US" altLang="zh-CN" sz="2400" dirty="0">
                  <a:solidFill>
                    <a:prstClr val="white"/>
                  </a:solidFill>
                  <a:latin typeface="微软雅黑" panose="020B0503020204020204" pitchFamily="34" charset="-122"/>
                  <a:ea typeface="微软雅黑" panose="020B0503020204020204" pitchFamily="34" charset="-122"/>
                  <a:sym typeface="思源黑体 CN Normal" panose="020B0400000000000000" pitchFamily="34" charset="-122"/>
                </a:rPr>
                <a:t>01</a:t>
              </a:r>
              <a:endParaRPr lang="en-US" altLang="zh-CN" sz="2400" dirty="0">
                <a:solidFill>
                  <a:prstClr val="white"/>
                </a:solidFill>
                <a:latin typeface="微软雅黑" panose="020B0503020204020204" pitchFamily="34" charset="-122"/>
                <a:ea typeface="微软雅黑" panose="020B0503020204020204" pitchFamily="34" charset="-122"/>
                <a:sym typeface="思源黑体 CN Normal" panose="020B0400000000000000" pitchFamily="34" charset="-122"/>
              </a:endParaRPr>
            </a:p>
          </p:txBody>
        </p:sp>
      </p:grpSp>
      <p:grpSp>
        <p:nvGrpSpPr>
          <p:cNvPr id="73" name="组合 72"/>
          <p:cNvGrpSpPr/>
          <p:nvPr/>
        </p:nvGrpSpPr>
        <p:grpSpPr>
          <a:xfrm>
            <a:off x="6378632" y="2112301"/>
            <a:ext cx="4564544" cy="1831598"/>
            <a:chOff x="816303" y="2903134"/>
            <a:chExt cx="4564544" cy="1831598"/>
          </a:xfrm>
        </p:grpSpPr>
        <p:sp>
          <p:nvSpPr>
            <p:cNvPr id="74" name="矩形 73"/>
            <p:cNvSpPr/>
            <p:nvPr>
              <p:custDataLst>
                <p:tags r:id="rId7"/>
              </p:custDataLst>
            </p:nvPr>
          </p:nvSpPr>
          <p:spPr>
            <a:xfrm>
              <a:off x="823168" y="2904610"/>
              <a:ext cx="4557679" cy="1830122"/>
            </a:xfrm>
            <a:prstGeom prst="rect">
              <a:avLst/>
            </a:prstGeom>
            <a:solidFill>
              <a:schemeClr val="bg1"/>
            </a:solidFill>
            <a:ln>
              <a:noFill/>
            </a:ln>
            <a:effectLst>
              <a:outerShdw blurRad="190500" dist="635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微软雅黑" panose="020B0503020204020204" pitchFamily="34" charset="-122"/>
                <a:ea typeface="微软雅黑" panose="020B0503020204020204" pitchFamily="34" charset="-122"/>
                <a:sym typeface="思源黑体 CN Normal" panose="020B0400000000000000" pitchFamily="34" charset="-122"/>
              </a:endParaRPr>
            </a:p>
          </p:txBody>
        </p:sp>
        <p:sp>
          <p:nvSpPr>
            <p:cNvPr id="76" name="矩形 75"/>
            <p:cNvSpPr/>
            <p:nvPr>
              <p:custDataLst>
                <p:tags r:id="rId8"/>
              </p:custDataLst>
            </p:nvPr>
          </p:nvSpPr>
          <p:spPr>
            <a:xfrm>
              <a:off x="825458" y="2903134"/>
              <a:ext cx="4002383" cy="527787"/>
            </a:xfrm>
            <a:prstGeom prst="rect">
              <a:avLst/>
            </a:prstGeom>
            <a:gradFill flip="none" rotWithShape="1">
              <a:gsLst>
                <a:gs pos="0">
                  <a:schemeClr val="bg1">
                    <a:alpha val="0"/>
                  </a:schemeClr>
                </a:gs>
                <a:gs pos="100000">
                  <a:srgbClr val="1D4BA0">
                    <a:alpha val="16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latin typeface="微软雅黑" panose="020B0503020204020204" pitchFamily="34" charset="-122"/>
                <a:ea typeface="微软雅黑" panose="020B0503020204020204" pitchFamily="34" charset="-122"/>
                <a:sym typeface="思源黑体 CN Normal" panose="020B0400000000000000" pitchFamily="34" charset="-122"/>
              </a:endParaRPr>
            </a:p>
          </p:txBody>
        </p:sp>
        <p:sp>
          <p:nvSpPr>
            <p:cNvPr id="77" name="矩形 76"/>
            <p:cNvSpPr/>
            <p:nvPr>
              <p:custDataLst>
                <p:tags r:id="rId9"/>
              </p:custDataLst>
            </p:nvPr>
          </p:nvSpPr>
          <p:spPr>
            <a:xfrm>
              <a:off x="816303" y="2903134"/>
              <a:ext cx="76340" cy="527788"/>
            </a:xfrm>
            <a:prstGeom prst="rect">
              <a:avLst/>
            </a:prstGeom>
            <a:solidFill>
              <a:srgbClr val="1D4B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微软雅黑" panose="020B0503020204020204" pitchFamily="34" charset="-122"/>
                <a:ea typeface="微软雅黑" panose="020B0503020204020204" pitchFamily="34" charset="-122"/>
                <a:sym typeface="思源黑体 CN Normal" panose="020B0400000000000000" pitchFamily="34" charset="-122"/>
              </a:endParaRPr>
            </a:p>
          </p:txBody>
        </p:sp>
        <p:sp>
          <p:nvSpPr>
            <p:cNvPr id="78" name="文本框 77"/>
            <p:cNvSpPr txBox="1"/>
            <p:nvPr>
              <p:custDataLst>
                <p:tags r:id="rId10"/>
              </p:custDataLst>
            </p:nvPr>
          </p:nvSpPr>
          <p:spPr>
            <a:xfrm>
              <a:off x="974205" y="2968910"/>
              <a:ext cx="1884446" cy="441960"/>
            </a:xfrm>
            <a:prstGeom prst="rect">
              <a:avLst/>
            </a:prstGeom>
            <a:noFill/>
          </p:spPr>
          <p:txBody>
            <a:bodyPr wrap="square" rtlCol="0">
              <a:spAutoFit/>
              <a:scene3d>
                <a:camera prst="orthographicFront"/>
                <a:lightRig rig="threePt" dir="t"/>
              </a:scene3d>
              <a:sp3d contourW="12700"/>
            </a:bodyPr>
            <a:p>
              <a:pPr lvl="0">
                <a:lnSpc>
                  <a:spcPct val="114000"/>
                </a:lnSpc>
                <a:defRPr/>
              </a:pPr>
              <a:r>
                <a:rPr lang="zh-CN" altLang="en-US" sz="2000" b="1" dirty="0" smtClean="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思源黑体 CN Normal" panose="020B0400000000000000" pitchFamily="34" charset="-122"/>
                </a:rPr>
                <a:t>标题</a:t>
              </a:r>
              <a:r>
                <a:rPr lang="en-US" altLang="zh-CN" sz="2000" b="1" dirty="0" smtClean="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思源黑体 CN Normal" panose="020B0400000000000000" pitchFamily="34" charset="-122"/>
                </a:rPr>
                <a:t>2</a:t>
              </a:r>
              <a:endParaRPr lang="en-US" altLang="zh-CN" sz="2000" b="1" dirty="0" smtClean="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思源黑体 CN Normal" panose="020B0400000000000000" pitchFamily="34" charset="-122"/>
              </a:endParaRPr>
            </a:p>
          </p:txBody>
        </p:sp>
        <p:sp>
          <p:nvSpPr>
            <p:cNvPr id="79" name="文本框 78"/>
            <p:cNvSpPr txBox="1"/>
            <p:nvPr>
              <p:custDataLst>
                <p:tags r:id="rId11"/>
              </p:custDataLst>
            </p:nvPr>
          </p:nvSpPr>
          <p:spPr>
            <a:xfrm>
              <a:off x="967818" y="3614031"/>
              <a:ext cx="4339205" cy="975995"/>
            </a:xfrm>
            <a:prstGeom prst="rect">
              <a:avLst/>
            </a:prstGeom>
            <a:noFill/>
          </p:spPr>
          <p:txBody>
            <a:bodyPr wrap="square" rtlCol="0">
              <a:spAutoFit/>
            </a:bodyPr>
            <a:p>
              <a:pPr>
                <a:lnSpc>
                  <a:spcPct val="120000"/>
                </a:lnSpc>
              </a:pPr>
              <a:r>
                <a:rPr lang="zh-CN" altLang="en-US" sz="1200" kern="1400" spc="100" dirty="0">
                  <a:solidFill>
                    <a:schemeClr val="tx1">
                      <a:lumMod val="65000"/>
                      <a:lumOff val="35000"/>
                    </a:schemeClr>
                  </a:solidFill>
                  <a:latin typeface="微软雅黑" panose="020B0503020204020204" pitchFamily="34" charset="-122"/>
                  <a:ea typeface="微软雅黑" panose="020B0503020204020204" pitchFamily="34" charset="-122"/>
                  <a:sym typeface="思源黑体 CN Normal" panose="020B0400000000000000" pitchFamily="34" charset="-122"/>
                </a:rPr>
                <a:t>在这里填写具体内容在这里填写具体内容在这里填写具体内容在这里填写具体内容在这里填写具体内容在这里填写具体内容在这里填写具体内容在这里填写具体内容在这里填写具体内容</a:t>
              </a:r>
              <a:endParaRPr lang="zh-CN" altLang="en-US" sz="1200" kern="1400" spc="100" dirty="0">
                <a:solidFill>
                  <a:schemeClr val="tx1">
                    <a:lumMod val="65000"/>
                    <a:lumOff val="35000"/>
                  </a:schemeClr>
                </a:solidFill>
                <a:latin typeface="微软雅黑" panose="020B0503020204020204" pitchFamily="34" charset="-122"/>
                <a:ea typeface="微软雅黑" panose="020B0503020204020204" pitchFamily="34" charset="-122"/>
                <a:sym typeface="思源黑体 CN Normal" panose="020B0400000000000000" pitchFamily="34" charset="-122"/>
              </a:endParaRPr>
            </a:p>
          </p:txBody>
        </p:sp>
        <p:sp>
          <p:nvSpPr>
            <p:cNvPr id="75" name="矩形 74"/>
            <p:cNvSpPr/>
            <p:nvPr>
              <p:custDataLst>
                <p:tags r:id="rId12"/>
              </p:custDataLst>
            </p:nvPr>
          </p:nvSpPr>
          <p:spPr>
            <a:xfrm>
              <a:off x="4827841" y="2903134"/>
              <a:ext cx="553006" cy="527788"/>
            </a:xfrm>
            <a:prstGeom prst="rect">
              <a:avLst/>
            </a:prstGeom>
            <a:solidFill>
              <a:srgbClr val="1D4BA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0" rIns="91440" bIns="45720" numCol="1" spcCol="0" rtlCol="0" fromWordArt="0" anchor="ctr" anchorCtr="0" forceAA="0" compatLnSpc="1">
              <a:noAutofit/>
            </a:bodyPr>
            <a:p>
              <a:pPr algn="ctr"/>
              <a:r>
                <a:rPr lang="en-US" altLang="zh-CN" sz="2400" dirty="0" smtClean="0">
                  <a:solidFill>
                    <a:prstClr val="white"/>
                  </a:solidFill>
                  <a:latin typeface="微软雅黑" panose="020B0503020204020204" pitchFamily="34" charset="-122"/>
                  <a:ea typeface="微软雅黑" panose="020B0503020204020204" pitchFamily="34" charset="-122"/>
                  <a:sym typeface="思源黑体 CN Normal" panose="020B0400000000000000" pitchFamily="34" charset="-122"/>
                </a:rPr>
                <a:t>02</a:t>
              </a:r>
              <a:endParaRPr lang="en-US" altLang="zh-CN" sz="2400" dirty="0" smtClean="0">
                <a:solidFill>
                  <a:prstClr val="white"/>
                </a:solidFill>
                <a:latin typeface="微软雅黑" panose="020B0503020204020204" pitchFamily="34" charset="-122"/>
                <a:ea typeface="微软雅黑" panose="020B0503020204020204" pitchFamily="34" charset="-122"/>
                <a:sym typeface="思源黑体 CN Normal" panose="020B0400000000000000" pitchFamily="34" charset="-122"/>
              </a:endParaRPr>
            </a:p>
          </p:txBody>
        </p:sp>
      </p:grpSp>
      <p:grpSp>
        <p:nvGrpSpPr>
          <p:cNvPr id="80" name="组合 79"/>
          <p:cNvGrpSpPr/>
          <p:nvPr/>
        </p:nvGrpSpPr>
        <p:grpSpPr>
          <a:xfrm>
            <a:off x="1229548" y="4276567"/>
            <a:ext cx="4564544" cy="1831598"/>
            <a:chOff x="816303" y="2903134"/>
            <a:chExt cx="4564544" cy="1831598"/>
          </a:xfrm>
        </p:grpSpPr>
        <p:sp>
          <p:nvSpPr>
            <p:cNvPr id="81" name="矩形 80"/>
            <p:cNvSpPr/>
            <p:nvPr>
              <p:custDataLst>
                <p:tags r:id="rId13"/>
              </p:custDataLst>
            </p:nvPr>
          </p:nvSpPr>
          <p:spPr>
            <a:xfrm>
              <a:off x="823168" y="2904610"/>
              <a:ext cx="4557679" cy="1830122"/>
            </a:xfrm>
            <a:prstGeom prst="rect">
              <a:avLst/>
            </a:prstGeom>
            <a:solidFill>
              <a:schemeClr val="bg1"/>
            </a:solidFill>
            <a:ln>
              <a:noFill/>
            </a:ln>
            <a:effectLst>
              <a:outerShdw blurRad="190500" dist="635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微软雅黑" panose="020B0503020204020204" pitchFamily="34" charset="-122"/>
                <a:ea typeface="微软雅黑" panose="020B0503020204020204" pitchFamily="34" charset="-122"/>
                <a:sym typeface="思源黑体 CN Normal" panose="020B0400000000000000" pitchFamily="34" charset="-122"/>
              </a:endParaRPr>
            </a:p>
          </p:txBody>
        </p:sp>
        <p:sp>
          <p:nvSpPr>
            <p:cNvPr id="83" name="矩形 82"/>
            <p:cNvSpPr/>
            <p:nvPr>
              <p:custDataLst>
                <p:tags r:id="rId14"/>
              </p:custDataLst>
            </p:nvPr>
          </p:nvSpPr>
          <p:spPr>
            <a:xfrm>
              <a:off x="825458" y="2903134"/>
              <a:ext cx="4002383" cy="527787"/>
            </a:xfrm>
            <a:prstGeom prst="rect">
              <a:avLst/>
            </a:prstGeom>
            <a:gradFill flip="none" rotWithShape="1">
              <a:gsLst>
                <a:gs pos="0">
                  <a:schemeClr val="bg1">
                    <a:alpha val="0"/>
                  </a:schemeClr>
                </a:gs>
                <a:gs pos="100000">
                  <a:srgbClr val="1D4BA0">
                    <a:alpha val="16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latin typeface="微软雅黑" panose="020B0503020204020204" pitchFamily="34" charset="-122"/>
                <a:ea typeface="微软雅黑" panose="020B0503020204020204" pitchFamily="34" charset="-122"/>
                <a:sym typeface="思源黑体 CN Normal" panose="020B0400000000000000" pitchFamily="34" charset="-122"/>
              </a:endParaRPr>
            </a:p>
          </p:txBody>
        </p:sp>
        <p:sp>
          <p:nvSpPr>
            <p:cNvPr id="84" name="矩形 83"/>
            <p:cNvSpPr/>
            <p:nvPr>
              <p:custDataLst>
                <p:tags r:id="rId15"/>
              </p:custDataLst>
            </p:nvPr>
          </p:nvSpPr>
          <p:spPr>
            <a:xfrm>
              <a:off x="816303" y="2903134"/>
              <a:ext cx="76340" cy="527788"/>
            </a:xfrm>
            <a:prstGeom prst="rect">
              <a:avLst/>
            </a:prstGeom>
            <a:solidFill>
              <a:srgbClr val="1D4B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微软雅黑" panose="020B0503020204020204" pitchFamily="34" charset="-122"/>
                <a:ea typeface="微软雅黑" panose="020B0503020204020204" pitchFamily="34" charset="-122"/>
                <a:sym typeface="思源黑体 CN Normal" panose="020B0400000000000000" pitchFamily="34" charset="-122"/>
              </a:endParaRPr>
            </a:p>
          </p:txBody>
        </p:sp>
        <p:sp>
          <p:nvSpPr>
            <p:cNvPr id="85" name="文本框 84"/>
            <p:cNvSpPr txBox="1"/>
            <p:nvPr>
              <p:custDataLst>
                <p:tags r:id="rId16"/>
              </p:custDataLst>
            </p:nvPr>
          </p:nvSpPr>
          <p:spPr>
            <a:xfrm>
              <a:off x="974205" y="2968910"/>
              <a:ext cx="1884446" cy="441960"/>
            </a:xfrm>
            <a:prstGeom prst="rect">
              <a:avLst/>
            </a:prstGeom>
            <a:noFill/>
          </p:spPr>
          <p:txBody>
            <a:bodyPr wrap="square" rtlCol="0">
              <a:spAutoFit/>
              <a:scene3d>
                <a:camera prst="orthographicFront"/>
                <a:lightRig rig="threePt" dir="t"/>
              </a:scene3d>
              <a:sp3d contourW="12700"/>
            </a:bodyPr>
            <a:p>
              <a:pPr lvl="0">
                <a:lnSpc>
                  <a:spcPct val="114000"/>
                </a:lnSpc>
                <a:defRPr/>
              </a:pPr>
              <a:r>
                <a:rPr lang="zh-CN" altLang="en-US" sz="2000" b="1" dirty="0" smtClean="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思源黑体 CN Normal" panose="020B0400000000000000" pitchFamily="34" charset="-122"/>
                </a:rPr>
                <a:t>标题</a:t>
              </a:r>
              <a:r>
                <a:rPr lang="en-US" altLang="zh-CN" sz="2000" b="1" dirty="0" smtClean="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思源黑体 CN Normal" panose="020B0400000000000000" pitchFamily="34" charset="-122"/>
                </a:rPr>
                <a:t>3</a:t>
              </a:r>
              <a:endParaRPr lang="en-US" altLang="zh-CN" sz="2000" b="1" dirty="0" smtClean="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思源黑体 CN Normal" panose="020B0400000000000000" pitchFamily="34" charset="-122"/>
              </a:endParaRPr>
            </a:p>
          </p:txBody>
        </p:sp>
        <p:sp>
          <p:nvSpPr>
            <p:cNvPr id="86" name="文本框 85"/>
            <p:cNvSpPr txBox="1"/>
            <p:nvPr>
              <p:custDataLst>
                <p:tags r:id="rId17"/>
              </p:custDataLst>
            </p:nvPr>
          </p:nvSpPr>
          <p:spPr>
            <a:xfrm>
              <a:off x="967818" y="3614031"/>
              <a:ext cx="4339205" cy="975995"/>
            </a:xfrm>
            <a:prstGeom prst="rect">
              <a:avLst/>
            </a:prstGeom>
            <a:noFill/>
          </p:spPr>
          <p:txBody>
            <a:bodyPr wrap="square" rtlCol="0">
              <a:spAutoFit/>
            </a:bodyPr>
            <a:p>
              <a:pPr>
                <a:lnSpc>
                  <a:spcPct val="120000"/>
                </a:lnSpc>
              </a:pPr>
              <a:r>
                <a:rPr lang="zh-CN" altLang="en-US" sz="1200" kern="1400" spc="100" dirty="0">
                  <a:solidFill>
                    <a:schemeClr val="tx1">
                      <a:lumMod val="65000"/>
                      <a:lumOff val="35000"/>
                    </a:schemeClr>
                  </a:solidFill>
                  <a:latin typeface="微软雅黑" panose="020B0503020204020204" pitchFamily="34" charset="-122"/>
                  <a:ea typeface="微软雅黑" panose="020B0503020204020204" pitchFamily="34" charset="-122"/>
                  <a:sym typeface="思源黑体 CN Normal" panose="020B0400000000000000" pitchFamily="34" charset="-122"/>
                </a:rPr>
                <a:t>在这里填写具体内容在这里填写具体内容在这里填写具体内容在这里填写具体内容在这里填写具体内容在这里填写具体内容在这里填写具体内容在这里填写具体内容在这里填写具体内容</a:t>
              </a:r>
              <a:endParaRPr lang="zh-CN" altLang="en-US" sz="1200" kern="1400" spc="100" dirty="0">
                <a:solidFill>
                  <a:schemeClr val="tx1">
                    <a:lumMod val="65000"/>
                    <a:lumOff val="35000"/>
                  </a:schemeClr>
                </a:solidFill>
                <a:latin typeface="微软雅黑" panose="020B0503020204020204" pitchFamily="34" charset="-122"/>
                <a:ea typeface="微软雅黑" panose="020B0503020204020204" pitchFamily="34" charset="-122"/>
                <a:sym typeface="思源黑体 CN Normal" panose="020B0400000000000000" pitchFamily="34" charset="-122"/>
              </a:endParaRPr>
            </a:p>
          </p:txBody>
        </p:sp>
        <p:sp>
          <p:nvSpPr>
            <p:cNvPr id="82" name="矩形 81"/>
            <p:cNvSpPr/>
            <p:nvPr>
              <p:custDataLst>
                <p:tags r:id="rId18"/>
              </p:custDataLst>
            </p:nvPr>
          </p:nvSpPr>
          <p:spPr>
            <a:xfrm>
              <a:off x="4827841" y="2903134"/>
              <a:ext cx="553006" cy="527788"/>
            </a:xfrm>
            <a:prstGeom prst="rect">
              <a:avLst/>
            </a:prstGeom>
            <a:solidFill>
              <a:srgbClr val="1D4BA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0" rIns="91440" bIns="45720" numCol="1" spcCol="0" rtlCol="0" fromWordArt="0" anchor="ctr" anchorCtr="0" forceAA="0" compatLnSpc="1">
              <a:noAutofit/>
            </a:bodyPr>
            <a:p>
              <a:pPr algn="ctr"/>
              <a:r>
                <a:rPr lang="en-US" altLang="zh-CN" sz="2400" dirty="0" smtClean="0">
                  <a:solidFill>
                    <a:prstClr val="white"/>
                  </a:solidFill>
                  <a:latin typeface="微软雅黑" panose="020B0503020204020204" pitchFamily="34" charset="-122"/>
                  <a:ea typeface="微软雅黑" panose="020B0503020204020204" pitchFamily="34" charset="-122"/>
                  <a:sym typeface="思源黑体 CN Normal" panose="020B0400000000000000" pitchFamily="34" charset="-122"/>
                </a:rPr>
                <a:t>03</a:t>
              </a:r>
              <a:endParaRPr lang="en-US" altLang="zh-CN" sz="2400" dirty="0" smtClean="0">
                <a:solidFill>
                  <a:prstClr val="white"/>
                </a:solidFill>
                <a:latin typeface="微软雅黑" panose="020B0503020204020204" pitchFamily="34" charset="-122"/>
                <a:ea typeface="微软雅黑" panose="020B0503020204020204" pitchFamily="34" charset="-122"/>
                <a:sym typeface="思源黑体 CN Normal" panose="020B0400000000000000" pitchFamily="34" charset="-122"/>
              </a:endParaRPr>
            </a:p>
          </p:txBody>
        </p:sp>
      </p:grpSp>
      <p:grpSp>
        <p:nvGrpSpPr>
          <p:cNvPr id="87" name="组合 86"/>
          <p:cNvGrpSpPr/>
          <p:nvPr/>
        </p:nvGrpSpPr>
        <p:grpSpPr>
          <a:xfrm>
            <a:off x="6378632" y="4275297"/>
            <a:ext cx="4564544" cy="1831598"/>
            <a:chOff x="816303" y="2903134"/>
            <a:chExt cx="4564544" cy="1831598"/>
          </a:xfrm>
        </p:grpSpPr>
        <p:sp>
          <p:nvSpPr>
            <p:cNvPr id="88" name="矩形 87"/>
            <p:cNvSpPr/>
            <p:nvPr>
              <p:custDataLst>
                <p:tags r:id="rId19"/>
              </p:custDataLst>
            </p:nvPr>
          </p:nvSpPr>
          <p:spPr>
            <a:xfrm>
              <a:off x="823168" y="2904610"/>
              <a:ext cx="4557679" cy="1830122"/>
            </a:xfrm>
            <a:prstGeom prst="rect">
              <a:avLst/>
            </a:prstGeom>
            <a:solidFill>
              <a:schemeClr val="bg1"/>
            </a:solidFill>
            <a:ln>
              <a:noFill/>
            </a:ln>
            <a:effectLst>
              <a:outerShdw blurRad="190500" dist="635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微软雅黑" panose="020B0503020204020204" pitchFamily="34" charset="-122"/>
                <a:ea typeface="微软雅黑" panose="020B0503020204020204" pitchFamily="34" charset="-122"/>
                <a:sym typeface="思源黑体 CN Normal" panose="020B0400000000000000" pitchFamily="34" charset="-122"/>
              </a:endParaRPr>
            </a:p>
          </p:txBody>
        </p:sp>
        <p:sp>
          <p:nvSpPr>
            <p:cNvPr id="90" name="矩形 89"/>
            <p:cNvSpPr/>
            <p:nvPr>
              <p:custDataLst>
                <p:tags r:id="rId20"/>
              </p:custDataLst>
            </p:nvPr>
          </p:nvSpPr>
          <p:spPr>
            <a:xfrm>
              <a:off x="825458" y="2903134"/>
              <a:ext cx="4002383" cy="527787"/>
            </a:xfrm>
            <a:prstGeom prst="rect">
              <a:avLst/>
            </a:prstGeom>
            <a:gradFill flip="none" rotWithShape="1">
              <a:gsLst>
                <a:gs pos="0">
                  <a:schemeClr val="bg1">
                    <a:alpha val="0"/>
                  </a:schemeClr>
                </a:gs>
                <a:gs pos="100000">
                  <a:srgbClr val="1D4BA0">
                    <a:alpha val="16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latin typeface="微软雅黑" panose="020B0503020204020204" pitchFamily="34" charset="-122"/>
                <a:ea typeface="微软雅黑" panose="020B0503020204020204" pitchFamily="34" charset="-122"/>
                <a:sym typeface="思源黑体 CN Normal" panose="020B0400000000000000" pitchFamily="34" charset="-122"/>
              </a:endParaRPr>
            </a:p>
          </p:txBody>
        </p:sp>
        <p:sp>
          <p:nvSpPr>
            <p:cNvPr id="91" name="矩形 90"/>
            <p:cNvSpPr/>
            <p:nvPr>
              <p:custDataLst>
                <p:tags r:id="rId21"/>
              </p:custDataLst>
            </p:nvPr>
          </p:nvSpPr>
          <p:spPr>
            <a:xfrm>
              <a:off x="816303" y="2903134"/>
              <a:ext cx="76340" cy="527788"/>
            </a:xfrm>
            <a:prstGeom prst="rect">
              <a:avLst/>
            </a:prstGeom>
            <a:solidFill>
              <a:srgbClr val="1D4B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微软雅黑" panose="020B0503020204020204" pitchFamily="34" charset="-122"/>
                <a:ea typeface="微软雅黑" panose="020B0503020204020204" pitchFamily="34" charset="-122"/>
                <a:sym typeface="思源黑体 CN Normal" panose="020B0400000000000000" pitchFamily="34" charset="-122"/>
              </a:endParaRPr>
            </a:p>
          </p:txBody>
        </p:sp>
        <p:sp>
          <p:nvSpPr>
            <p:cNvPr id="92" name="文本框 91"/>
            <p:cNvSpPr txBox="1"/>
            <p:nvPr>
              <p:custDataLst>
                <p:tags r:id="rId22"/>
              </p:custDataLst>
            </p:nvPr>
          </p:nvSpPr>
          <p:spPr>
            <a:xfrm>
              <a:off x="974205" y="2968910"/>
              <a:ext cx="2749356" cy="441960"/>
            </a:xfrm>
            <a:prstGeom prst="rect">
              <a:avLst/>
            </a:prstGeom>
            <a:noFill/>
          </p:spPr>
          <p:txBody>
            <a:bodyPr wrap="square" rtlCol="0">
              <a:spAutoFit/>
              <a:scene3d>
                <a:camera prst="orthographicFront"/>
                <a:lightRig rig="threePt" dir="t"/>
              </a:scene3d>
              <a:sp3d contourW="12700"/>
            </a:bodyPr>
            <a:p>
              <a:pPr lvl="0">
                <a:lnSpc>
                  <a:spcPct val="114000"/>
                </a:lnSpc>
                <a:defRPr/>
              </a:pPr>
              <a:r>
                <a:rPr lang="zh-CN" altLang="en-US" sz="2000" b="1" dirty="0" smtClean="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思源黑体 CN Normal" panose="020B0400000000000000" pitchFamily="34" charset="-122"/>
                </a:rPr>
                <a:t>标题</a:t>
              </a:r>
              <a:r>
                <a:rPr lang="en-US" altLang="zh-CN" sz="2000" b="1" dirty="0" smtClean="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思源黑体 CN Normal" panose="020B0400000000000000" pitchFamily="34" charset="-122"/>
                </a:rPr>
                <a:t>4</a:t>
              </a:r>
              <a:endParaRPr lang="en-US" altLang="zh-CN" sz="2000" b="1" dirty="0" smtClean="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思源黑体 CN Normal" panose="020B0400000000000000" pitchFamily="34" charset="-122"/>
              </a:endParaRPr>
            </a:p>
          </p:txBody>
        </p:sp>
        <p:sp>
          <p:nvSpPr>
            <p:cNvPr id="93" name="文本框 92"/>
            <p:cNvSpPr txBox="1"/>
            <p:nvPr>
              <p:custDataLst>
                <p:tags r:id="rId23"/>
              </p:custDataLst>
            </p:nvPr>
          </p:nvSpPr>
          <p:spPr>
            <a:xfrm>
              <a:off x="967818" y="3614031"/>
              <a:ext cx="4339205" cy="975995"/>
            </a:xfrm>
            <a:prstGeom prst="rect">
              <a:avLst/>
            </a:prstGeom>
            <a:noFill/>
          </p:spPr>
          <p:txBody>
            <a:bodyPr wrap="square" rtlCol="0">
              <a:spAutoFit/>
            </a:bodyPr>
            <a:p>
              <a:pPr>
                <a:lnSpc>
                  <a:spcPct val="120000"/>
                </a:lnSpc>
              </a:pPr>
              <a:r>
                <a:rPr lang="zh-CN" altLang="en-US" sz="1200" kern="1400" spc="100" dirty="0">
                  <a:solidFill>
                    <a:schemeClr val="tx1">
                      <a:lumMod val="65000"/>
                      <a:lumOff val="35000"/>
                    </a:schemeClr>
                  </a:solidFill>
                  <a:latin typeface="微软雅黑" panose="020B0503020204020204" pitchFamily="34" charset="-122"/>
                  <a:ea typeface="微软雅黑" panose="020B0503020204020204" pitchFamily="34" charset="-122"/>
                  <a:sym typeface="思源黑体 CN Normal" panose="020B0400000000000000" pitchFamily="34" charset="-122"/>
                </a:rPr>
                <a:t>在这里填写具体内容在这里填写具体内容在这里填写具体内容在这里填写具体内容在这里填写具体内容在这里填写具体内容在这里填写具体内容在这里填写具体内容在这里填写具体内容</a:t>
              </a:r>
              <a:endParaRPr lang="zh-CN" altLang="en-US" sz="1200" kern="1400" spc="100" dirty="0">
                <a:solidFill>
                  <a:schemeClr val="tx1">
                    <a:lumMod val="65000"/>
                    <a:lumOff val="35000"/>
                  </a:schemeClr>
                </a:solidFill>
                <a:latin typeface="微软雅黑" panose="020B0503020204020204" pitchFamily="34" charset="-122"/>
                <a:ea typeface="微软雅黑" panose="020B0503020204020204" pitchFamily="34" charset="-122"/>
                <a:sym typeface="思源黑体 CN Normal" panose="020B0400000000000000" pitchFamily="34" charset="-122"/>
              </a:endParaRPr>
            </a:p>
          </p:txBody>
        </p:sp>
        <p:sp>
          <p:nvSpPr>
            <p:cNvPr id="89" name="矩形 88"/>
            <p:cNvSpPr/>
            <p:nvPr>
              <p:custDataLst>
                <p:tags r:id="rId24"/>
              </p:custDataLst>
            </p:nvPr>
          </p:nvSpPr>
          <p:spPr>
            <a:xfrm>
              <a:off x="4827841" y="2903134"/>
              <a:ext cx="553006" cy="527788"/>
            </a:xfrm>
            <a:prstGeom prst="rect">
              <a:avLst/>
            </a:prstGeom>
            <a:solidFill>
              <a:srgbClr val="1D4BA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0" rIns="91440" bIns="45720" numCol="1" spcCol="0" rtlCol="0" fromWordArt="0" anchor="ctr" anchorCtr="0" forceAA="0" compatLnSpc="1">
              <a:noAutofit/>
            </a:bodyPr>
            <a:p>
              <a:pPr algn="ctr"/>
              <a:r>
                <a:rPr lang="en-US" altLang="zh-CN" sz="2400" dirty="0" smtClean="0">
                  <a:solidFill>
                    <a:prstClr val="white"/>
                  </a:solidFill>
                  <a:latin typeface="微软雅黑" panose="020B0503020204020204" pitchFamily="34" charset="-122"/>
                  <a:ea typeface="微软雅黑" panose="020B0503020204020204" pitchFamily="34" charset="-122"/>
                  <a:sym typeface="思源黑体 CN Normal" panose="020B0400000000000000" pitchFamily="34" charset="-122"/>
                </a:rPr>
                <a:t>04</a:t>
              </a:r>
              <a:endParaRPr lang="en-US" altLang="zh-CN" sz="2400" dirty="0" smtClean="0">
                <a:solidFill>
                  <a:prstClr val="white"/>
                </a:solidFill>
                <a:latin typeface="微软雅黑" panose="020B0503020204020204" pitchFamily="34" charset="-122"/>
                <a:ea typeface="微软雅黑" panose="020B0503020204020204" pitchFamily="34" charset="-122"/>
                <a:sym typeface="思源黑体 CN Normal" panose="020B0400000000000000" pitchFamily="34" charset="-122"/>
              </a:endParaRPr>
            </a:p>
          </p:txBody>
        </p:sp>
      </p:gr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custDataLst>
              <p:tags r:id="rId1"/>
            </p:custDataLst>
          </p:nvPr>
        </p:nvSpPr>
        <p:spPr>
          <a:xfrm>
            <a:off x="1688629" y="241714"/>
            <a:ext cx="2545080" cy="521970"/>
          </a:xfrm>
          <a:prstGeom prst="rect">
            <a:avLst/>
          </a:prstGeom>
        </p:spPr>
        <p:txBody>
          <a:bodyPr wrap="none">
            <a:spAutoFit/>
          </a:bodyPr>
          <a:p>
            <a:pPr algn="l" defTabSz="342900"/>
            <a:r>
              <a:rPr lang="zh-CN" altLang="en-US" sz="2800" b="1" spc="300" dirty="0" smtClean="0">
                <a:solidFill>
                  <a:schemeClr val="tx1">
                    <a:lumMod val="85000"/>
                    <a:lumOff val="15000"/>
                  </a:schemeClr>
                </a:solidFill>
                <a:effectLst>
                  <a:outerShdw blurRad="25400" dist="25400" dir="2700000" algn="tl">
                    <a:srgbClr val="000000">
                      <a:alpha val="25000"/>
                    </a:srgbClr>
                  </a:outerShdw>
                </a:effectLst>
                <a:latin typeface="微软雅黑" panose="020B0503020204020204" pitchFamily="34" charset="-122"/>
                <a:ea typeface="微软雅黑" panose="020B0503020204020204" pitchFamily="34" charset="-122"/>
              </a:rPr>
              <a:t>年度工作汇报</a:t>
            </a:r>
            <a:endParaRPr lang="zh-CN" altLang="en-US" sz="2800" b="1" spc="300" dirty="0" smtClean="0">
              <a:solidFill>
                <a:schemeClr val="tx1">
                  <a:lumMod val="85000"/>
                  <a:lumOff val="15000"/>
                </a:schemeClr>
              </a:solidFill>
              <a:effectLst>
                <a:outerShdw blurRad="25400" dist="25400" dir="2700000" algn="tl">
                  <a:srgbClr val="000000">
                    <a:alpha val="25000"/>
                  </a:srgbClr>
                </a:outerShdw>
              </a:effectLst>
              <a:latin typeface="微软雅黑" panose="020B0503020204020204" pitchFamily="34" charset="-122"/>
              <a:ea typeface="微软雅黑" panose="020B0503020204020204" pitchFamily="34" charset="-122"/>
            </a:endParaRPr>
          </a:p>
        </p:txBody>
      </p:sp>
      <p:sp>
        <p:nvSpPr>
          <p:cNvPr id="9" name="矩形 8"/>
          <p:cNvSpPr/>
          <p:nvPr>
            <p:custDataLst>
              <p:tags r:id="rId2"/>
            </p:custDataLst>
          </p:nvPr>
        </p:nvSpPr>
        <p:spPr>
          <a:xfrm>
            <a:off x="4696948" y="495877"/>
            <a:ext cx="995680" cy="337185"/>
          </a:xfrm>
          <a:prstGeom prst="rect">
            <a:avLst/>
          </a:prstGeom>
        </p:spPr>
        <p:txBody>
          <a:bodyPr wrap="none">
            <a:spAutoFit/>
          </a:bodyPr>
          <a:p>
            <a:pPr algn="l"/>
            <a:r>
              <a:rPr lang="zh-CN" altLang="en-US" sz="1600" dirty="0" smtClean="0">
                <a:solidFill>
                  <a:schemeClr val="bg1">
                    <a:lumMod val="65000"/>
                  </a:schemeClr>
                </a:solidFill>
                <a:latin typeface="微软雅黑" panose="020B0503020204020204" pitchFamily="34" charset="-122"/>
                <a:ea typeface="微软雅黑" panose="020B0503020204020204" pitchFamily="34" charset="-122"/>
                <a:cs typeface="Arial" panose="020B0604020202020204" pitchFamily="34" charset="0"/>
                <a:sym typeface="+mn-lt"/>
              </a:rPr>
              <a:t>回款情况</a:t>
            </a:r>
            <a:endParaRPr lang="zh-CN" altLang="en-US" sz="1600" dirty="0" smtClean="0">
              <a:solidFill>
                <a:schemeClr val="bg1">
                  <a:lumMod val="65000"/>
                </a:schemeClr>
              </a:solidFill>
              <a:latin typeface="微软雅黑" panose="020B0503020204020204" pitchFamily="34" charset="-122"/>
              <a:ea typeface="微软雅黑" panose="020B0503020204020204" pitchFamily="34" charset="-122"/>
              <a:cs typeface="Arial" panose="020B0604020202020204" pitchFamily="34" charset="0"/>
              <a:sym typeface="+mn-lt"/>
            </a:endParaRPr>
          </a:p>
        </p:txBody>
      </p:sp>
      <p:grpSp>
        <p:nvGrpSpPr>
          <p:cNvPr id="10" name="组合 9"/>
          <p:cNvGrpSpPr/>
          <p:nvPr/>
        </p:nvGrpSpPr>
        <p:grpSpPr>
          <a:xfrm>
            <a:off x="1477479" y="2261938"/>
            <a:ext cx="2555622" cy="3716759"/>
            <a:chOff x="2101516" y="2470485"/>
            <a:chExt cx="2555622" cy="3716759"/>
          </a:xfrm>
        </p:grpSpPr>
        <p:sp>
          <p:nvSpPr>
            <p:cNvPr id="11" name="圆角矩形 10"/>
            <p:cNvSpPr/>
            <p:nvPr>
              <p:custDataLst>
                <p:tags r:id="rId3"/>
              </p:custDataLst>
            </p:nvPr>
          </p:nvSpPr>
          <p:spPr>
            <a:xfrm>
              <a:off x="2101516" y="3123364"/>
              <a:ext cx="2555622" cy="3063880"/>
            </a:xfrm>
            <a:prstGeom prst="roundRect">
              <a:avLst>
                <a:gd name="adj" fmla="val 9134"/>
              </a:avLst>
            </a:prstGeom>
            <a:solidFill>
              <a:schemeClr val="bg1"/>
            </a:solidFill>
            <a:ln>
              <a:solidFill>
                <a:srgbClr val="DEEFFA">
                  <a:alpha val="50000"/>
                </a:srgbClr>
              </a:solidFill>
            </a:ln>
            <a:effectLst>
              <a:outerShdw blurRad="228600" dist="381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2" name="椭圆 11"/>
            <p:cNvSpPr/>
            <p:nvPr>
              <p:custDataLst>
                <p:tags r:id="rId4"/>
              </p:custDataLst>
            </p:nvPr>
          </p:nvSpPr>
          <p:spPr>
            <a:xfrm>
              <a:off x="2713580" y="2470485"/>
              <a:ext cx="1331495" cy="1331495"/>
            </a:xfrm>
            <a:prstGeom prst="ellipse">
              <a:avLst/>
            </a:prstGeom>
            <a:solidFill>
              <a:srgbClr val="1D4BA0"/>
            </a:solidFill>
            <a:ln>
              <a:noFill/>
            </a:ln>
            <a:effectLst>
              <a:outerShdw blurRad="1016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3" name="文本框 12"/>
            <p:cNvSpPr txBox="1"/>
            <p:nvPr>
              <p:custDataLst>
                <p:tags r:id="rId5"/>
              </p:custDataLst>
            </p:nvPr>
          </p:nvSpPr>
          <p:spPr>
            <a:xfrm>
              <a:off x="2221012" y="4529169"/>
              <a:ext cx="2367030" cy="1476375"/>
            </a:xfrm>
            <a:prstGeom prst="rect">
              <a:avLst/>
            </a:prstGeom>
            <a:noFill/>
          </p:spPr>
          <p:txBody>
            <a:bodyPr wrap="square">
              <a:spAutoFit/>
            </a:bodyPr>
            <a:lstStyle>
              <a:defPPr>
                <a:defRPr lang="zh-CN"/>
              </a:defPPr>
              <a:lvl1pPr>
                <a:lnSpc>
                  <a:spcPct val="120000"/>
                </a:lnSpc>
                <a:defRPr sz="1400">
                  <a:solidFill>
                    <a:schemeClr val="tx1">
                      <a:lumMod val="75000"/>
                      <a:lumOff val="25000"/>
                    </a:schemeClr>
                  </a:solidFill>
                  <a:latin typeface="阿里巴巴普惠体" panose="00020600040101010101" pitchFamily="18" charset="-122"/>
                  <a:ea typeface="阿里巴巴普惠体" panose="00020600040101010101" pitchFamily="18" charset="-122"/>
                  <a:cs typeface="阿里巴巴普惠体" panose="00020600040101010101" pitchFamily="18" charset="-122"/>
                </a:defRPr>
              </a:lvl1pPr>
            </a:lstStyle>
            <a:p>
              <a:pPr algn="ctr">
                <a:lnSpc>
                  <a:spcPct val="150000"/>
                </a:lnSpc>
              </a:pPr>
              <a:r>
                <a:rPr lang="zh-CN" altLang="en-US" sz="1200" kern="1400" spc="100" dirty="0">
                  <a:solidFill>
                    <a:schemeClr val="tx1">
                      <a:lumMod val="65000"/>
                      <a:lumOff val="35000"/>
                    </a:schemeClr>
                  </a:solidFill>
                  <a:latin typeface="微软雅黑" panose="020B0503020204020204" pitchFamily="34" charset="-122"/>
                  <a:ea typeface="微软雅黑" panose="020B0503020204020204" pitchFamily="34" charset="-122"/>
                  <a:sym typeface="思源黑体 CN Normal" panose="020B0400000000000000" pitchFamily="34" charset="-122"/>
                </a:rPr>
                <a:t>在这里填写具体内容在这里填写具体内容在这里填写具体内容在这里填写具体内容在这里填写具体内容在这里填写具体内容在这里填写具体内容</a:t>
              </a:r>
              <a:endParaRPr lang="zh-CN" altLang="en-US" sz="1200" kern="1400" spc="1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思源黑体 CN Normal" panose="020B0400000000000000" pitchFamily="34" charset="-122"/>
              </a:endParaRPr>
            </a:p>
          </p:txBody>
        </p:sp>
        <p:sp>
          <p:nvSpPr>
            <p:cNvPr id="17" name="文本框 16"/>
            <p:cNvSpPr txBox="1"/>
            <p:nvPr>
              <p:custDataLst>
                <p:tags r:id="rId6"/>
              </p:custDataLst>
            </p:nvPr>
          </p:nvSpPr>
          <p:spPr>
            <a:xfrm>
              <a:off x="2810878" y="2843844"/>
              <a:ext cx="1184940" cy="646331"/>
            </a:xfrm>
            <a:prstGeom prst="rect">
              <a:avLst/>
            </a:prstGeom>
            <a:noFill/>
          </p:spPr>
          <p:txBody>
            <a:bodyPr wrap="none" rtlCol="0">
              <a:spAutoFit/>
            </a:bodyPr>
            <a:lstStyle/>
            <a:p>
              <a:r>
                <a:rPr lang="en-US" altLang="zh-CN" sz="36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lt"/>
                </a:rPr>
                <a:t>300</a:t>
              </a:r>
              <a:r>
                <a:rPr lang="zh-CN" altLang="en-US" sz="16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lt"/>
                </a:rPr>
                <a:t>万</a:t>
              </a:r>
              <a:endParaRPr lang="zh-CN" altLang="en-US" sz="36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lt"/>
              </a:endParaRPr>
            </a:p>
          </p:txBody>
        </p:sp>
        <p:sp>
          <p:nvSpPr>
            <p:cNvPr id="18" name="文本框 17"/>
            <p:cNvSpPr txBox="1"/>
            <p:nvPr>
              <p:custDataLst>
                <p:tags r:id="rId7"/>
              </p:custDataLst>
            </p:nvPr>
          </p:nvSpPr>
          <p:spPr>
            <a:xfrm>
              <a:off x="2324295" y="4071909"/>
              <a:ext cx="2160464" cy="460375"/>
            </a:xfrm>
            <a:prstGeom prst="rect">
              <a:avLst/>
            </a:prstGeom>
            <a:noFill/>
          </p:spPr>
          <p:txBody>
            <a:bodyPr wrap="square">
              <a:spAutoFit/>
            </a:bodyPr>
            <a:lstStyle>
              <a:defPPr>
                <a:defRPr lang="zh-CN"/>
              </a:defPPr>
              <a:lvl1pPr>
                <a:lnSpc>
                  <a:spcPct val="120000"/>
                </a:lnSpc>
                <a:defRPr sz="1400">
                  <a:solidFill>
                    <a:schemeClr val="tx1">
                      <a:lumMod val="75000"/>
                      <a:lumOff val="25000"/>
                    </a:schemeClr>
                  </a:solidFill>
                  <a:latin typeface="阿里巴巴普惠体" panose="00020600040101010101" pitchFamily="18" charset="-122"/>
                  <a:ea typeface="阿里巴巴普惠体" panose="00020600040101010101" pitchFamily="18" charset="-122"/>
                  <a:cs typeface="阿里巴巴普惠体" panose="00020600040101010101" pitchFamily="18" charset="-122"/>
                </a:defRPr>
              </a:lvl1pPr>
            </a:lstStyle>
            <a:p>
              <a:pPr algn="ctr"/>
              <a:r>
                <a:rPr lang="zh-CN" altLang="en-US" sz="2000" b="1" dirty="0">
                  <a:latin typeface="微软雅黑" panose="020B0503020204020204" pitchFamily="34" charset="-122"/>
                  <a:ea typeface="微软雅黑" panose="020B0503020204020204" pitchFamily="34" charset="-122"/>
                  <a:cs typeface="+mn-ea"/>
                  <a:sym typeface="+mn-lt"/>
                </a:rPr>
                <a:t>小标题</a:t>
              </a:r>
              <a:endParaRPr lang="zh-CN" altLang="en-US" sz="2000" b="1" dirty="0">
                <a:latin typeface="微软雅黑" panose="020B0503020204020204" pitchFamily="34" charset="-122"/>
                <a:ea typeface="微软雅黑" panose="020B0503020204020204" pitchFamily="34" charset="-122"/>
                <a:cs typeface="+mn-ea"/>
                <a:sym typeface="+mn-lt"/>
              </a:endParaRPr>
            </a:p>
          </p:txBody>
        </p:sp>
      </p:grpSp>
      <p:grpSp>
        <p:nvGrpSpPr>
          <p:cNvPr id="19" name="组合 18"/>
          <p:cNvGrpSpPr/>
          <p:nvPr/>
        </p:nvGrpSpPr>
        <p:grpSpPr>
          <a:xfrm>
            <a:off x="4847620" y="2261938"/>
            <a:ext cx="2555622" cy="3716759"/>
            <a:chOff x="2101516" y="2470485"/>
            <a:chExt cx="2555622" cy="3716759"/>
          </a:xfrm>
        </p:grpSpPr>
        <p:sp>
          <p:nvSpPr>
            <p:cNvPr id="22" name="圆角矩形 21"/>
            <p:cNvSpPr/>
            <p:nvPr>
              <p:custDataLst>
                <p:tags r:id="rId8"/>
              </p:custDataLst>
            </p:nvPr>
          </p:nvSpPr>
          <p:spPr>
            <a:xfrm>
              <a:off x="2101516" y="3123364"/>
              <a:ext cx="2555622" cy="3063880"/>
            </a:xfrm>
            <a:prstGeom prst="roundRect">
              <a:avLst>
                <a:gd name="adj" fmla="val 9134"/>
              </a:avLst>
            </a:prstGeom>
            <a:solidFill>
              <a:schemeClr val="bg1"/>
            </a:solidFill>
            <a:ln>
              <a:solidFill>
                <a:srgbClr val="DEEFFA">
                  <a:alpha val="50000"/>
                </a:srgbClr>
              </a:solidFill>
            </a:ln>
            <a:effectLst>
              <a:outerShdw blurRad="228600" dist="381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23" name="椭圆 22"/>
            <p:cNvSpPr/>
            <p:nvPr>
              <p:custDataLst>
                <p:tags r:id="rId9"/>
              </p:custDataLst>
            </p:nvPr>
          </p:nvSpPr>
          <p:spPr>
            <a:xfrm>
              <a:off x="2713580" y="2470485"/>
              <a:ext cx="1331495" cy="1331495"/>
            </a:xfrm>
            <a:prstGeom prst="ellipse">
              <a:avLst/>
            </a:prstGeom>
            <a:solidFill>
              <a:srgbClr val="1D4BA0"/>
            </a:solidFill>
            <a:ln>
              <a:noFill/>
            </a:ln>
            <a:effectLst>
              <a:outerShdw blurRad="1016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24" name="文本框 23"/>
            <p:cNvSpPr txBox="1"/>
            <p:nvPr>
              <p:custDataLst>
                <p:tags r:id="rId10"/>
              </p:custDataLst>
            </p:nvPr>
          </p:nvSpPr>
          <p:spPr>
            <a:xfrm>
              <a:off x="2221012" y="4529169"/>
              <a:ext cx="2367030" cy="1476375"/>
            </a:xfrm>
            <a:prstGeom prst="rect">
              <a:avLst/>
            </a:prstGeom>
            <a:noFill/>
          </p:spPr>
          <p:txBody>
            <a:bodyPr wrap="square">
              <a:spAutoFit/>
            </a:bodyPr>
            <a:lstStyle>
              <a:defPPr>
                <a:defRPr lang="zh-CN"/>
              </a:defPPr>
              <a:lvl1pPr>
                <a:lnSpc>
                  <a:spcPct val="120000"/>
                </a:lnSpc>
                <a:defRPr sz="1400">
                  <a:solidFill>
                    <a:schemeClr val="tx1">
                      <a:lumMod val="75000"/>
                      <a:lumOff val="25000"/>
                    </a:schemeClr>
                  </a:solidFill>
                  <a:latin typeface="阿里巴巴普惠体" panose="00020600040101010101" pitchFamily="18" charset="-122"/>
                  <a:ea typeface="阿里巴巴普惠体" panose="00020600040101010101" pitchFamily="18" charset="-122"/>
                  <a:cs typeface="阿里巴巴普惠体" panose="00020600040101010101" pitchFamily="18" charset="-122"/>
                </a:defRPr>
              </a:lvl1pPr>
            </a:lstStyle>
            <a:p>
              <a:pPr algn="ctr">
                <a:lnSpc>
                  <a:spcPct val="150000"/>
                </a:lnSpc>
              </a:pPr>
              <a:r>
                <a:rPr lang="zh-CN" altLang="en-US" sz="1200" kern="1400" spc="100" dirty="0">
                  <a:solidFill>
                    <a:schemeClr val="tx1">
                      <a:lumMod val="65000"/>
                      <a:lumOff val="35000"/>
                    </a:schemeClr>
                  </a:solidFill>
                  <a:latin typeface="微软雅黑" panose="020B0503020204020204" pitchFamily="34" charset="-122"/>
                  <a:ea typeface="微软雅黑" panose="020B0503020204020204" pitchFamily="34" charset="-122"/>
                  <a:sym typeface="思源黑体 CN Normal" panose="020B0400000000000000" pitchFamily="34" charset="-122"/>
                </a:rPr>
                <a:t>在这里填写具体内容在这里填写具体内容在这里填写具体内容在这里填写具体内容在这里填写具体内容在这里填写具体内容在这里填写具体内容</a:t>
              </a:r>
              <a:endParaRPr lang="zh-CN" altLang="en-US" sz="1200" kern="1400" spc="1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思源黑体 CN Normal" panose="020B0400000000000000" pitchFamily="34" charset="-122"/>
              </a:endParaRPr>
            </a:p>
          </p:txBody>
        </p:sp>
        <p:sp>
          <p:nvSpPr>
            <p:cNvPr id="25" name="文本框 24"/>
            <p:cNvSpPr txBox="1"/>
            <p:nvPr>
              <p:custDataLst>
                <p:tags r:id="rId11"/>
              </p:custDataLst>
            </p:nvPr>
          </p:nvSpPr>
          <p:spPr>
            <a:xfrm>
              <a:off x="2810878" y="2843844"/>
              <a:ext cx="1097280" cy="645160"/>
            </a:xfrm>
            <a:prstGeom prst="rect">
              <a:avLst/>
            </a:prstGeom>
            <a:noFill/>
          </p:spPr>
          <p:txBody>
            <a:bodyPr wrap="none" rtlCol="0">
              <a:spAutoFit/>
            </a:bodyPr>
            <a:lstStyle/>
            <a:p>
              <a:r>
                <a:rPr lang="zh-CN" altLang="en-US" sz="3600" dirty="0">
                  <a:solidFill>
                    <a:schemeClr val="bg1"/>
                  </a:solidFill>
                  <a:latin typeface="微软雅黑" panose="020B0503020204020204" pitchFamily="34" charset="-122"/>
                  <a:ea typeface="微软雅黑" panose="020B0503020204020204" pitchFamily="34" charset="-122"/>
                  <a:cs typeface="+mn-ea"/>
                  <a:sym typeface="+mn-lt"/>
                </a:rPr>
                <a:t>标题</a:t>
              </a:r>
              <a:endParaRPr lang="zh-CN" altLang="en-US" sz="3600" dirty="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29" name="文本框 28"/>
            <p:cNvSpPr txBox="1"/>
            <p:nvPr>
              <p:custDataLst>
                <p:tags r:id="rId12"/>
              </p:custDataLst>
            </p:nvPr>
          </p:nvSpPr>
          <p:spPr>
            <a:xfrm>
              <a:off x="2324295" y="4071909"/>
              <a:ext cx="2160464" cy="460375"/>
            </a:xfrm>
            <a:prstGeom prst="rect">
              <a:avLst/>
            </a:prstGeom>
            <a:noFill/>
          </p:spPr>
          <p:txBody>
            <a:bodyPr wrap="square">
              <a:spAutoFit/>
            </a:bodyPr>
            <a:lstStyle>
              <a:defPPr>
                <a:defRPr lang="zh-CN"/>
              </a:defPPr>
              <a:lvl1pPr>
                <a:lnSpc>
                  <a:spcPct val="120000"/>
                </a:lnSpc>
                <a:defRPr sz="1400">
                  <a:solidFill>
                    <a:schemeClr val="tx1">
                      <a:lumMod val="75000"/>
                      <a:lumOff val="25000"/>
                    </a:schemeClr>
                  </a:solidFill>
                  <a:latin typeface="阿里巴巴普惠体" panose="00020600040101010101" pitchFamily="18" charset="-122"/>
                  <a:ea typeface="阿里巴巴普惠体" panose="00020600040101010101" pitchFamily="18" charset="-122"/>
                  <a:cs typeface="阿里巴巴普惠体" panose="00020600040101010101" pitchFamily="18" charset="-122"/>
                </a:defRPr>
              </a:lvl1pPr>
            </a:lstStyle>
            <a:p>
              <a:pPr algn="ctr"/>
              <a:r>
                <a:rPr lang="zh-CN" altLang="en-US" sz="2000" b="1" dirty="0">
                  <a:latin typeface="微软雅黑" panose="020B0503020204020204" pitchFamily="34" charset="-122"/>
                  <a:ea typeface="微软雅黑" panose="020B0503020204020204" pitchFamily="34" charset="-122"/>
                  <a:cs typeface="+mn-ea"/>
                  <a:sym typeface="+mn-lt"/>
                </a:rPr>
                <a:t>小标题</a:t>
              </a:r>
              <a:endParaRPr lang="zh-CN" altLang="en-US" sz="2000" b="1" dirty="0">
                <a:latin typeface="微软雅黑" panose="020B0503020204020204" pitchFamily="34" charset="-122"/>
                <a:ea typeface="微软雅黑" panose="020B0503020204020204" pitchFamily="34" charset="-122"/>
                <a:cs typeface="+mn-ea"/>
                <a:sym typeface="+mn-lt"/>
              </a:endParaRPr>
            </a:p>
          </p:txBody>
        </p:sp>
      </p:grpSp>
      <p:grpSp>
        <p:nvGrpSpPr>
          <p:cNvPr id="32" name="组合 31"/>
          <p:cNvGrpSpPr/>
          <p:nvPr/>
        </p:nvGrpSpPr>
        <p:grpSpPr>
          <a:xfrm>
            <a:off x="8217761" y="2261938"/>
            <a:ext cx="2555622" cy="3716759"/>
            <a:chOff x="2101516" y="2470485"/>
            <a:chExt cx="2555622" cy="3716759"/>
          </a:xfrm>
        </p:grpSpPr>
        <p:sp>
          <p:nvSpPr>
            <p:cNvPr id="33" name="圆角矩形 32"/>
            <p:cNvSpPr/>
            <p:nvPr>
              <p:custDataLst>
                <p:tags r:id="rId13"/>
              </p:custDataLst>
            </p:nvPr>
          </p:nvSpPr>
          <p:spPr>
            <a:xfrm>
              <a:off x="2101516" y="3123364"/>
              <a:ext cx="2555622" cy="3063880"/>
            </a:xfrm>
            <a:prstGeom prst="roundRect">
              <a:avLst>
                <a:gd name="adj" fmla="val 9134"/>
              </a:avLst>
            </a:prstGeom>
            <a:solidFill>
              <a:schemeClr val="bg1"/>
            </a:solidFill>
            <a:ln>
              <a:solidFill>
                <a:srgbClr val="DEEFFA">
                  <a:alpha val="50000"/>
                </a:srgbClr>
              </a:solidFill>
            </a:ln>
            <a:effectLst>
              <a:outerShdw blurRad="228600" dist="381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35" name="椭圆 34"/>
            <p:cNvSpPr/>
            <p:nvPr>
              <p:custDataLst>
                <p:tags r:id="rId14"/>
              </p:custDataLst>
            </p:nvPr>
          </p:nvSpPr>
          <p:spPr>
            <a:xfrm>
              <a:off x="2713580" y="2470485"/>
              <a:ext cx="1331495" cy="1331495"/>
            </a:xfrm>
            <a:prstGeom prst="ellipse">
              <a:avLst/>
            </a:prstGeom>
            <a:solidFill>
              <a:srgbClr val="1D4BA0"/>
            </a:solidFill>
            <a:ln>
              <a:noFill/>
            </a:ln>
            <a:effectLst>
              <a:outerShdw blurRad="1016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37" name="文本框 36"/>
            <p:cNvSpPr txBox="1"/>
            <p:nvPr>
              <p:custDataLst>
                <p:tags r:id="rId15"/>
              </p:custDataLst>
            </p:nvPr>
          </p:nvSpPr>
          <p:spPr>
            <a:xfrm>
              <a:off x="2221012" y="4529169"/>
              <a:ext cx="2367030" cy="1476375"/>
            </a:xfrm>
            <a:prstGeom prst="rect">
              <a:avLst/>
            </a:prstGeom>
            <a:noFill/>
          </p:spPr>
          <p:txBody>
            <a:bodyPr wrap="square">
              <a:spAutoFit/>
            </a:bodyPr>
            <a:lstStyle>
              <a:defPPr>
                <a:defRPr lang="zh-CN"/>
              </a:defPPr>
              <a:lvl1pPr>
                <a:lnSpc>
                  <a:spcPct val="120000"/>
                </a:lnSpc>
                <a:defRPr sz="1400">
                  <a:solidFill>
                    <a:schemeClr val="tx1">
                      <a:lumMod val="75000"/>
                      <a:lumOff val="25000"/>
                    </a:schemeClr>
                  </a:solidFill>
                  <a:latin typeface="阿里巴巴普惠体" panose="00020600040101010101" pitchFamily="18" charset="-122"/>
                  <a:ea typeface="阿里巴巴普惠体" panose="00020600040101010101" pitchFamily="18" charset="-122"/>
                  <a:cs typeface="阿里巴巴普惠体" panose="00020600040101010101" pitchFamily="18" charset="-122"/>
                </a:defRPr>
              </a:lvl1pPr>
            </a:lstStyle>
            <a:p>
              <a:pPr algn="ctr">
                <a:lnSpc>
                  <a:spcPct val="150000"/>
                </a:lnSpc>
              </a:pPr>
              <a:r>
                <a:rPr lang="zh-CN" altLang="en-US" sz="1200" kern="1400" spc="100" dirty="0">
                  <a:solidFill>
                    <a:schemeClr val="tx1">
                      <a:lumMod val="65000"/>
                      <a:lumOff val="35000"/>
                    </a:schemeClr>
                  </a:solidFill>
                  <a:latin typeface="微软雅黑" panose="020B0503020204020204" pitchFamily="34" charset="-122"/>
                  <a:ea typeface="微软雅黑" panose="020B0503020204020204" pitchFamily="34" charset="-122"/>
                  <a:sym typeface="思源黑体 CN Normal" panose="020B0400000000000000" pitchFamily="34" charset="-122"/>
                </a:rPr>
                <a:t>在这里填写具体内容在这里填写具体内容在这里填写具体内容在这里填写具体内容在这里填写具体内容在这里填写具体内容在这里填写具体内容</a:t>
              </a:r>
              <a:endParaRPr lang="zh-CN" altLang="en-US" sz="1200" kern="1400" spc="1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思源黑体 CN Normal" panose="020B0400000000000000" pitchFamily="34" charset="-122"/>
              </a:endParaRPr>
            </a:p>
          </p:txBody>
        </p:sp>
        <p:sp>
          <p:nvSpPr>
            <p:cNvPr id="38" name="文本框 37"/>
            <p:cNvSpPr txBox="1"/>
            <p:nvPr>
              <p:custDataLst>
                <p:tags r:id="rId16"/>
              </p:custDataLst>
            </p:nvPr>
          </p:nvSpPr>
          <p:spPr>
            <a:xfrm>
              <a:off x="2810878" y="2843844"/>
              <a:ext cx="1097280" cy="645160"/>
            </a:xfrm>
            <a:prstGeom prst="rect">
              <a:avLst/>
            </a:prstGeom>
            <a:noFill/>
          </p:spPr>
          <p:txBody>
            <a:bodyPr wrap="none" rtlCol="0">
              <a:spAutoFit/>
            </a:bodyPr>
            <a:lstStyle/>
            <a:p>
              <a:r>
                <a:rPr lang="zh-CN" altLang="en-US" sz="3600" dirty="0">
                  <a:solidFill>
                    <a:schemeClr val="bg1"/>
                  </a:solidFill>
                  <a:latin typeface="微软雅黑" panose="020B0503020204020204" pitchFamily="34" charset="-122"/>
                  <a:ea typeface="微软雅黑" panose="020B0503020204020204" pitchFamily="34" charset="-122"/>
                  <a:cs typeface="+mn-ea"/>
                  <a:sym typeface="+mn-lt"/>
                </a:rPr>
                <a:t>数字</a:t>
              </a:r>
              <a:endParaRPr lang="zh-CN" altLang="en-US" sz="3600" dirty="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39" name="文本框 38"/>
            <p:cNvSpPr txBox="1"/>
            <p:nvPr>
              <p:custDataLst>
                <p:tags r:id="rId17"/>
              </p:custDataLst>
            </p:nvPr>
          </p:nvSpPr>
          <p:spPr>
            <a:xfrm>
              <a:off x="2324295" y="4071909"/>
              <a:ext cx="2160464" cy="460375"/>
            </a:xfrm>
            <a:prstGeom prst="rect">
              <a:avLst/>
            </a:prstGeom>
            <a:noFill/>
          </p:spPr>
          <p:txBody>
            <a:bodyPr wrap="square">
              <a:spAutoFit/>
            </a:bodyPr>
            <a:lstStyle>
              <a:defPPr>
                <a:defRPr lang="zh-CN"/>
              </a:defPPr>
              <a:lvl1pPr>
                <a:lnSpc>
                  <a:spcPct val="120000"/>
                </a:lnSpc>
                <a:defRPr sz="1400">
                  <a:solidFill>
                    <a:schemeClr val="tx1">
                      <a:lumMod val="75000"/>
                      <a:lumOff val="25000"/>
                    </a:schemeClr>
                  </a:solidFill>
                  <a:latin typeface="阿里巴巴普惠体" panose="00020600040101010101" pitchFamily="18" charset="-122"/>
                  <a:ea typeface="阿里巴巴普惠体" panose="00020600040101010101" pitchFamily="18" charset="-122"/>
                  <a:cs typeface="阿里巴巴普惠体" panose="00020600040101010101" pitchFamily="18" charset="-122"/>
                </a:defRPr>
              </a:lvl1pPr>
            </a:lstStyle>
            <a:p>
              <a:pPr algn="ctr"/>
              <a:r>
                <a:rPr lang="zh-CN" altLang="en-US" sz="2000" b="1" dirty="0">
                  <a:latin typeface="微软雅黑" panose="020B0503020204020204" pitchFamily="34" charset="-122"/>
                  <a:ea typeface="微软雅黑" panose="020B0503020204020204" pitchFamily="34" charset="-122"/>
                  <a:cs typeface="+mn-ea"/>
                  <a:sym typeface="+mn-lt"/>
                </a:rPr>
                <a:t>小标题</a:t>
              </a:r>
              <a:endParaRPr lang="zh-CN" altLang="en-US" sz="2000" b="1" dirty="0">
                <a:latin typeface="微软雅黑" panose="020B0503020204020204" pitchFamily="34" charset="-122"/>
                <a:ea typeface="微软雅黑" panose="020B0503020204020204" pitchFamily="34" charset="-122"/>
                <a:cs typeface="+mn-ea"/>
                <a:sym typeface="+mn-lt"/>
              </a:endParaRPr>
            </a:p>
          </p:txBody>
        </p:sp>
      </p:gr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 name="组合 35"/>
          <p:cNvGrpSpPr/>
          <p:nvPr/>
        </p:nvGrpSpPr>
        <p:grpSpPr>
          <a:xfrm>
            <a:off x="4690184" y="2361012"/>
            <a:ext cx="3031957" cy="633247"/>
            <a:chOff x="2276060" y="4124641"/>
            <a:chExt cx="3031957" cy="633247"/>
          </a:xfrm>
          <a:effectLst>
            <a:outerShdw blurRad="190500" dist="38100" dir="2700000" algn="tl" rotWithShape="0">
              <a:prstClr val="black">
                <a:alpha val="25000"/>
              </a:prstClr>
            </a:outerShdw>
          </a:effectLst>
        </p:grpSpPr>
        <p:sp>
          <p:nvSpPr>
            <p:cNvPr id="33" name="平行四边形 32"/>
            <p:cNvSpPr/>
            <p:nvPr/>
          </p:nvSpPr>
          <p:spPr>
            <a:xfrm>
              <a:off x="2477450" y="4124641"/>
              <a:ext cx="2714574" cy="629373"/>
            </a:xfrm>
            <a:prstGeom prst="parallelogram">
              <a:avLst>
                <a:gd name="adj" fmla="val 57853"/>
              </a:avLst>
            </a:prstGeom>
            <a:solidFill>
              <a:srgbClr val="1D4B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i="1"/>
            </a:p>
          </p:txBody>
        </p:sp>
        <p:sp>
          <p:nvSpPr>
            <p:cNvPr id="11" name="文本框 10"/>
            <p:cNvSpPr txBox="1"/>
            <p:nvPr/>
          </p:nvSpPr>
          <p:spPr>
            <a:xfrm>
              <a:off x="2276060" y="4235918"/>
              <a:ext cx="3031957" cy="521970"/>
            </a:xfrm>
            <a:prstGeom prst="rect">
              <a:avLst/>
            </a:prstGeom>
            <a:noFill/>
          </p:spPr>
          <p:txBody>
            <a:bodyPr wrap="square" rtlCol="0">
              <a:spAutoFit/>
            </a:bodyPr>
            <a:lstStyle/>
            <a:p>
              <a:pPr algn="ctr"/>
              <a:r>
                <a:rPr lang="en-US" altLang="zh-CN" sz="2800" i="1" spc="300" dirty="0" smtClean="0">
                  <a:solidFill>
                    <a:schemeClr val="bg1"/>
                  </a:solidFill>
                  <a:effectLst>
                    <a:outerShdw blurRad="38100" dist="38100" dir="2700000" algn="tl">
                      <a:srgbClr val="000000">
                        <a:alpha val="20000"/>
                      </a:srgbClr>
                    </a:outerShdw>
                  </a:effectLst>
                  <a:latin typeface="Arial" panose="020B0604020202020204" pitchFamily="34" charset="0"/>
                  <a:ea typeface="字魂105号-简雅黑" panose="00000500000000000000" pitchFamily="2" charset="-122"/>
                  <a:cs typeface="Arial" panose="020B0604020202020204" pitchFamily="34" charset="0"/>
                </a:rPr>
                <a:t>PART 02</a:t>
              </a:r>
              <a:endParaRPr lang="en-US" altLang="zh-CN" sz="2800" i="1" spc="300" dirty="0" smtClean="0">
                <a:solidFill>
                  <a:schemeClr val="bg1"/>
                </a:solidFill>
                <a:effectLst>
                  <a:outerShdw blurRad="38100" dist="38100" dir="2700000" algn="tl">
                    <a:srgbClr val="000000">
                      <a:alpha val="20000"/>
                    </a:srgbClr>
                  </a:outerShdw>
                </a:effectLst>
                <a:latin typeface="Arial" panose="020B0604020202020204" pitchFamily="34" charset="0"/>
                <a:ea typeface="字魂105号-简雅黑" panose="00000500000000000000" pitchFamily="2" charset="-122"/>
                <a:cs typeface="Arial" panose="020B0604020202020204" pitchFamily="34" charset="0"/>
              </a:endParaRPr>
            </a:p>
          </p:txBody>
        </p:sp>
      </p:grpSp>
      <p:sp>
        <p:nvSpPr>
          <p:cNvPr id="13" name="PA_矩形 29"/>
          <p:cNvSpPr/>
          <p:nvPr>
            <p:custDataLst>
              <p:tags r:id="rId1"/>
            </p:custDataLst>
          </p:nvPr>
        </p:nvSpPr>
        <p:spPr>
          <a:xfrm>
            <a:off x="3518722" y="3188751"/>
            <a:ext cx="5335584" cy="1106805"/>
          </a:xfrm>
          <a:prstGeom prst="rect">
            <a:avLst/>
          </a:prstGeom>
          <a:ln>
            <a:noFill/>
          </a:ln>
        </p:spPr>
        <p:txBody>
          <a:bodyPr wrap="square">
            <a:spAutoFit/>
          </a:bodyPr>
          <a:lstStyle/>
          <a:p>
            <a:pPr algn="ctr"/>
            <a:r>
              <a:rPr lang="zh-CN" altLang="en-US" sz="6600" b="1" dirty="0" smtClean="0">
                <a:solidFill>
                  <a:schemeClr val="tx1">
                    <a:lumMod val="85000"/>
                    <a:lumOff val="15000"/>
                  </a:schemeClr>
                </a:solidFill>
                <a:effectLst>
                  <a:outerShdw blurRad="38100" dist="38100" dir="2700000" algn="tl">
                    <a:srgbClr val="000000">
                      <a:alpha val="30000"/>
                    </a:srgbClr>
                  </a:outerShdw>
                </a:effectLst>
                <a:latin typeface="微软雅黑" panose="020B0503020204020204" pitchFamily="34" charset="-122"/>
                <a:ea typeface="微软雅黑" panose="020B0503020204020204" pitchFamily="34" charset="-122"/>
                <a:cs typeface="Open Sans" panose="020B0606030504020204" pitchFamily="34" charset="0"/>
              </a:rPr>
              <a:t>个人成长</a:t>
            </a:r>
            <a:endParaRPr lang="zh-CN" altLang="en-US" sz="6600" b="1" dirty="0" smtClean="0">
              <a:solidFill>
                <a:schemeClr val="tx1">
                  <a:lumMod val="85000"/>
                  <a:lumOff val="15000"/>
                </a:schemeClr>
              </a:solidFill>
              <a:effectLst>
                <a:outerShdw blurRad="38100" dist="38100" dir="2700000" algn="tl">
                  <a:srgbClr val="000000">
                    <a:alpha val="30000"/>
                  </a:srgbClr>
                </a:outerShdw>
              </a:effectLst>
              <a:latin typeface="微软雅黑" panose="020B0503020204020204" pitchFamily="34" charset="-122"/>
              <a:ea typeface="微软雅黑" panose="020B0503020204020204" pitchFamily="34" charset="-122"/>
              <a:cs typeface="Open Sans" panose="020B0606030504020204" pitchFamily="34" charset="0"/>
            </a:endParaRPr>
          </a:p>
        </p:txBody>
      </p:sp>
      <p:sp>
        <p:nvSpPr>
          <p:cNvPr id="39" name="PA_文本框 62"/>
          <p:cNvSpPr txBox="1"/>
          <p:nvPr>
            <p:custDataLst>
              <p:tags r:id="rId2"/>
            </p:custDataLst>
          </p:nvPr>
        </p:nvSpPr>
        <p:spPr>
          <a:xfrm>
            <a:off x="2869478" y="4296747"/>
            <a:ext cx="6634072" cy="414020"/>
          </a:xfrm>
          <a:prstGeom prst="rect">
            <a:avLst/>
          </a:prstGeom>
          <a:noFill/>
          <a:effectLst/>
        </p:spPr>
        <p:txBody>
          <a:bodyPr wrap="square" rtlCol="0">
            <a:spAutoFit/>
          </a:bodyPr>
          <a:lstStyle/>
          <a:p>
            <a:pPr algn="ctr">
              <a:lnSpc>
                <a:spcPct val="150000"/>
              </a:lnSpc>
            </a:pPr>
            <a:r>
              <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rPr>
              <a:t>业务能力、工作态度、学习能力、改进计划</a:t>
            </a:r>
            <a:endPar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1600"/>
    </mc:Choice>
    <mc:Fallback>
      <p:transition/>
    </mc:Fallback>
  </mc:AlternateContent>
  <p:timing>
    <p:tnLst>
      <p:par>
        <p:cTn id="1" dur="indefinite" restart="never" nodeType="tmRoot"/>
      </p:par>
    </p:tnLst>
    <p:bldLst>
      <p:bldP spid="13" grpId="0"/>
      <p:bldP spid="39" grpId="0" bldLvl="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42" name="组合 41"/>
          <p:cNvGrpSpPr/>
          <p:nvPr/>
        </p:nvGrpSpPr>
        <p:grpSpPr>
          <a:xfrm>
            <a:off x="1688629" y="241714"/>
            <a:ext cx="2753049" cy="598333"/>
            <a:chOff x="1688629" y="241714"/>
            <a:chExt cx="2753049" cy="598333"/>
          </a:xfrm>
        </p:grpSpPr>
        <p:sp>
          <p:nvSpPr>
            <p:cNvPr id="43" name="矩形 42"/>
            <p:cNvSpPr/>
            <p:nvPr>
              <p:custDataLst>
                <p:tags r:id="rId1"/>
              </p:custDataLst>
            </p:nvPr>
          </p:nvSpPr>
          <p:spPr>
            <a:xfrm>
              <a:off x="1688629" y="241714"/>
              <a:ext cx="1757680" cy="521970"/>
            </a:xfrm>
            <a:prstGeom prst="rect">
              <a:avLst/>
            </a:prstGeom>
          </p:spPr>
          <p:txBody>
            <a:bodyPr wrap="none">
              <a:spAutoFit/>
            </a:bodyPr>
            <a:p>
              <a:pPr algn="l" defTabSz="342900"/>
              <a:r>
                <a:rPr lang="zh-CN" altLang="en-US" sz="2800" b="1" spc="300" dirty="0" smtClean="0">
                  <a:solidFill>
                    <a:schemeClr val="tx1">
                      <a:lumMod val="85000"/>
                      <a:lumOff val="15000"/>
                    </a:schemeClr>
                  </a:solidFill>
                  <a:effectLst>
                    <a:outerShdw blurRad="25400" dist="25400" dir="2700000" algn="tl">
                      <a:srgbClr val="000000">
                        <a:alpha val="25000"/>
                      </a:srgbClr>
                    </a:outerShdw>
                  </a:effectLst>
                  <a:latin typeface="微软雅黑" panose="020B0503020204020204" pitchFamily="34" charset="-122"/>
                  <a:ea typeface="微软雅黑" panose="020B0503020204020204" pitchFamily="34" charset="-122"/>
                </a:rPr>
                <a:t>个人成长</a:t>
              </a:r>
              <a:endParaRPr lang="zh-CN" altLang="en-US" sz="2800" b="1" spc="300" dirty="0" smtClean="0">
                <a:solidFill>
                  <a:schemeClr val="tx1">
                    <a:lumMod val="85000"/>
                    <a:lumOff val="15000"/>
                  </a:schemeClr>
                </a:solidFill>
                <a:effectLst>
                  <a:outerShdw blurRad="25400" dist="25400" dir="2700000" algn="tl">
                    <a:srgbClr val="000000">
                      <a:alpha val="25000"/>
                    </a:srgbClr>
                  </a:outerShdw>
                </a:effectLst>
                <a:latin typeface="微软雅黑" panose="020B0503020204020204" pitchFamily="34" charset="-122"/>
                <a:ea typeface="微软雅黑" panose="020B0503020204020204" pitchFamily="34" charset="-122"/>
              </a:endParaRPr>
            </a:p>
          </p:txBody>
        </p:sp>
        <p:sp>
          <p:nvSpPr>
            <p:cNvPr id="44" name="矩形 43"/>
            <p:cNvSpPr/>
            <p:nvPr>
              <p:custDataLst>
                <p:tags r:id="rId2"/>
              </p:custDataLst>
            </p:nvPr>
          </p:nvSpPr>
          <p:spPr>
            <a:xfrm>
              <a:off x="3445998" y="502862"/>
              <a:ext cx="995680" cy="337185"/>
            </a:xfrm>
            <a:prstGeom prst="rect">
              <a:avLst/>
            </a:prstGeom>
          </p:spPr>
          <p:txBody>
            <a:bodyPr wrap="none">
              <a:spAutoFit/>
            </a:bodyPr>
            <a:p>
              <a:pPr algn="l"/>
              <a:r>
                <a:rPr lang="en-US" altLang="zh-CN" sz="1600" dirty="0" smtClean="0">
                  <a:solidFill>
                    <a:schemeClr val="bg1">
                      <a:lumMod val="65000"/>
                    </a:schemeClr>
                  </a:solidFill>
                  <a:latin typeface="微软雅黑" panose="020B0503020204020204" pitchFamily="34" charset="-122"/>
                  <a:ea typeface="微软雅黑" panose="020B0503020204020204" pitchFamily="34" charset="-122"/>
                  <a:cs typeface="Arial" panose="020B0604020202020204" pitchFamily="34" charset="0"/>
                  <a:sym typeface="+mn-lt"/>
                </a:rPr>
                <a:t>业务能力</a:t>
              </a:r>
              <a:endParaRPr lang="en-US" altLang="zh-CN" sz="1600" dirty="0" smtClean="0">
                <a:solidFill>
                  <a:schemeClr val="bg1">
                    <a:lumMod val="65000"/>
                  </a:schemeClr>
                </a:solidFill>
                <a:latin typeface="微软雅黑" panose="020B0503020204020204" pitchFamily="34" charset="-122"/>
                <a:ea typeface="微软雅黑" panose="020B0503020204020204" pitchFamily="34" charset="-122"/>
                <a:cs typeface="Arial" panose="020B0604020202020204" pitchFamily="34" charset="0"/>
                <a:sym typeface="+mn-lt"/>
              </a:endParaRPr>
            </a:p>
          </p:txBody>
        </p:sp>
      </p:grpSp>
      <p:sp>
        <p:nvSpPr>
          <p:cNvPr id="378" name="Freeform 6"/>
          <p:cNvSpPr/>
          <p:nvPr>
            <p:custDataLst>
              <p:tags r:id="rId3"/>
            </p:custDataLst>
          </p:nvPr>
        </p:nvSpPr>
        <p:spPr bwMode="auto">
          <a:xfrm>
            <a:off x="10351770" y="662940"/>
            <a:ext cx="1184275" cy="6195060"/>
          </a:xfrm>
          <a:custGeom>
            <a:avLst/>
            <a:gdLst>
              <a:gd name="T0" fmla="*/ 0 w 247"/>
              <a:gd name="T1" fmla="*/ 1483 h 1483"/>
              <a:gd name="T2" fmla="*/ 42 w 247"/>
              <a:gd name="T3" fmla="*/ 1309 h 1483"/>
              <a:gd name="T4" fmla="*/ 64 w 247"/>
              <a:gd name="T5" fmla="*/ 1220 h 1483"/>
              <a:gd name="T6" fmla="*/ 65 w 247"/>
              <a:gd name="T7" fmla="*/ 1207 h 1483"/>
              <a:gd name="T8" fmla="*/ 65 w 247"/>
              <a:gd name="T9" fmla="*/ 167 h 1483"/>
              <a:gd name="T10" fmla="*/ 57 w 247"/>
              <a:gd name="T11" fmla="*/ 157 h 1483"/>
              <a:gd name="T12" fmla="*/ 22 w 247"/>
              <a:gd name="T13" fmla="*/ 158 h 1483"/>
              <a:gd name="T14" fmla="*/ 45 w 247"/>
              <a:gd name="T15" fmla="*/ 122 h 1483"/>
              <a:gd name="T16" fmla="*/ 120 w 247"/>
              <a:gd name="T17" fmla="*/ 5 h 1483"/>
              <a:gd name="T18" fmla="*/ 127 w 247"/>
              <a:gd name="T19" fmla="*/ 5 h 1483"/>
              <a:gd name="T20" fmla="*/ 223 w 247"/>
              <a:gd name="T21" fmla="*/ 153 h 1483"/>
              <a:gd name="T22" fmla="*/ 225 w 247"/>
              <a:gd name="T23" fmla="*/ 158 h 1483"/>
              <a:gd name="T24" fmla="*/ 189 w 247"/>
              <a:gd name="T25" fmla="*/ 157 h 1483"/>
              <a:gd name="T26" fmla="*/ 182 w 247"/>
              <a:gd name="T27" fmla="*/ 165 h 1483"/>
              <a:gd name="T28" fmla="*/ 182 w 247"/>
              <a:gd name="T29" fmla="*/ 1208 h 1483"/>
              <a:gd name="T30" fmla="*/ 191 w 247"/>
              <a:gd name="T31" fmla="*/ 1247 h 1483"/>
              <a:gd name="T32" fmla="*/ 247 w 247"/>
              <a:gd name="T33" fmla="*/ 1483 h 1483"/>
              <a:gd name="T34" fmla="*/ 0 w 247"/>
              <a:gd name="T35" fmla="*/ 1483 h 1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7" h="1483">
                <a:moveTo>
                  <a:pt x="0" y="1483"/>
                </a:moveTo>
                <a:cubicBezTo>
                  <a:pt x="14" y="1425"/>
                  <a:pt x="28" y="1367"/>
                  <a:pt x="42" y="1309"/>
                </a:cubicBezTo>
                <a:cubicBezTo>
                  <a:pt x="49" y="1280"/>
                  <a:pt x="56" y="1250"/>
                  <a:pt x="64" y="1220"/>
                </a:cubicBezTo>
                <a:cubicBezTo>
                  <a:pt x="65" y="1216"/>
                  <a:pt x="65" y="1212"/>
                  <a:pt x="65" y="1207"/>
                </a:cubicBezTo>
                <a:cubicBezTo>
                  <a:pt x="65" y="860"/>
                  <a:pt x="65" y="514"/>
                  <a:pt x="65" y="167"/>
                </a:cubicBezTo>
                <a:cubicBezTo>
                  <a:pt x="65" y="160"/>
                  <a:pt x="64" y="157"/>
                  <a:pt x="57" y="157"/>
                </a:cubicBezTo>
                <a:cubicBezTo>
                  <a:pt x="46" y="158"/>
                  <a:pt x="35" y="158"/>
                  <a:pt x="22" y="158"/>
                </a:cubicBezTo>
                <a:cubicBezTo>
                  <a:pt x="30" y="145"/>
                  <a:pt x="38" y="133"/>
                  <a:pt x="45" y="122"/>
                </a:cubicBezTo>
                <a:cubicBezTo>
                  <a:pt x="70" y="83"/>
                  <a:pt x="95" y="44"/>
                  <a:pt x="120" y="5"/>
                </a:cubicBezTo>
                <a:cubicBezTo>
                  <a:pt x="123" y="0"/>
                  <a:pt x="125" y="0"/>
                  <a:pt x="127" y="5"/>
                </a:cubicBezTo>
                <a:cubicBezTo>
                  <a:pt x="159" y="54"/>
                  <a:pt x="191" y="104"/>
                  <a:pt x="223" y="153"/>
                </a:cubicBezTo>
                <a:cubicBezTo>
                  <a:pt x="223" y="154"/>
                  <a:pt x="224" y="155"/>
                  <a:pt x="225" y="158"/>
                </a:cubicBezTo>
                <a:cubicBezTo>
                  <a:pt x="212" y="158"/>
                  <a:pt x="200" y="158"/>
                  <a:pt x="189" y="157"/>
                </a:cubicBezTo>
                <a:cubicBezTo>
                  <a:pt x="183" y="157"/>
                  <a:pt x="182" y="159"/>
                  <a:pt x="182" y="165"/>
                </a:cubicBezTo>
                <a:cubicBezTo>
                  <a:pt x="182" y="513"/>
                  <a:pt x="182" y="860"/>
                  <a:pt x="182" y="1208"/>
                </a:cubicBezTo>
                <a:cubicBezTo>
                  <a:pt x="182" y="1222"/>
                  <a:pt x="188" y="1234"/>
                  <a:pt x="191" y="1247"/>
                </a:cubicBezTo>
                <a:cubicBezTo>
                  <a:pt x="209" y="1326"/>
                  <a:pt x="228" y="1405"/>
                  <a:pt x="247" y="1483"/>
                </a:cubicBezTo>
                <a:cubicBezTo>
                  <a:pt x="165" y="1483"/>
                  <a:pt x="83" y="1483"/>
                  <a:pt x="0" y="1483"/>
                </a:cubicBezTo>
                <a:close/>
              </a:path>
            </a:pathLst>
          </a:custGeom>
          <a:solidFill>
            <a:srgbClr val="2157B9"/>
          </a:solidFill>
          <a:ln w="1270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lt1"/>
              </a:solidFill>
              <a:ea typeface="思源黑体" panose="020B0500000000000000" pitchFamily="34" charset="-122"/>
            </a:endParaRPr>
          </a:p>
        </p:txBody>
      </p:sp>
      <p:sp>
        <p:nvSpPr>
          <p:cNvPr id="379" name="Freeform 7"/>
          <p:cNvSpPr/>
          <p:nvPr>
            <p:custDataLst>
              <p:tags r:id="rId4"/>
            </p:custDataLst>
          </p:nvPr>
        </p:nvSpPr>
        <p:spPr bwMode="auto">
          <a:xfrm>
            <a:off x="8620962" y="1699075"/>
            <a:ext cx="1669359" cy="5158924"/>
          </a:xfrm>
          <a:custGeom>
            <a:avLst/>
            <a:gdLst>
              <a:gd name="T0" fmla="*/ 0 w 348"/>
              <a:gd name="T1" fmla="*/ 1202 h 1202"/>
              <a:gd name="T2" fmla="*/ 18 w 348"/>
              <a:gd name="T3" fmla="*/ 1175 h 1202"/>
              <a:gd name="T4" fmla="*/ 160 w 348"/>
              <a:gd name="T5" fmla="*/ 971 h 1202"/>
              <a:gd name="T6" fmla="*/ 185 w 348"/>
              <a:gd name="T7" fmla="*/ 936 h 1202"/>
              <a:gd name="T8" fmla="*/ 189 w 348"/>
              <a:gd name="T9" fmla="*/ 924 h 1202"/>
              <a:gd name="T10" fmla="*/ 189 w 348"/>
              <a:gd name="T11" fmla="*/ 169 h 1202"/>
              <a:gd name="T12" fmla="*/ 182 w 348"/>
              <a:gd name="T13" fmla="*/ 161 h 1202"/>
              <a:gd name="T14" fmla="*/ 148 w 348"/>
              <a:gd name="T15" fmla="*/ 161 h 1202"/>
              <a:gd name="T16" fmla="*/ 149 w 348"/>
              <a:gd name="T17" fmla="*/ 156 h 1202"/>
              <a:gd name="T18" fmla="*/ 243 w 348"/>
              <a:gd name="T19" fmla="*/ 7 h 1202"/>
              <a:gd name="T20" fmla="*/ 250 w 348"/>
              <a:gd name="T21" fmla="*/ 6 h 1202"/>
              <a:gd name="T22" fmla="*/ 347 w 348"/>
              <a:gd name="T23" fmla="*/ 158 h 1202"/>
              <a:gd name="T24" fmla="*/ 348 w 348"/>
              <a:gd name="T25" fmla="*/ 160 h 1202"/>
              <a:gd name="T26" fmla="*/ 343 w 348"/>
              <a:gd name="T27" fmla="*/ 161 h 1202"/>
              <a:gd name="T28" fmla="*/ 311 w 348"/>
              <a:gd name="T29" fmla="*/ 161 h 1202"/>
              <a:gd name="T30" fmla="*/ 306 w 348"/>
              <a:gd name="T31" fmla="*/ 166 h 1202"/>
              <a:gd name="T32" fmla="*/ 306 w 348"/>
              <a:gd name="T33" fmla="*/ 180 h 1202"/>
              <a:gd name="T34" fmla="*/ 306 w 348"/>
              <a:gd name="T35" fmla="*/ 898 h 1202"/>
              <a:gd name="T36" fmla="*/ 298 w 348"/>
              <a:gd name="T37" fmla="*/ 966 h 1202"/>
              <a:gd name="T38" fmla="*/ 255 w 348"/>
              <a:gd name="T39" fmla="*/ 1148 h 1202"/>
              <a:gd name="T40" fmla="*/ 243 w 348"/>
              <a:gd name="T41" fmla="*/ 1194 h 1202"/>
              <a:gd name="T42" fmla="*/ 242 w 348"/>
              <a:gd name="T43" fmla="*/ 1202 h 1202"/>
              <a:gd name="T44" fmla="*/ 0 w 348"/>
              <a:gd name="T45" fmla="*/ 1202 h 1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8" h="1202">
                <a:moveTo>
                  <a:pt x="0" y="1202"/>
                </a:moveTo>
                <a:cubicBezTo>
                  <a:pt x="5" y="1192"/>
                  <a:pt x="12" y="1184"/>
                  <a:pt x="18" y="1175"/>
                </a:cubicBezTo>
                <a:cubicBezTo>
                  <a:pt x="66" y="1107"/>
                  <a:pt x="113" y="1039"/>
                  <a:pt x="160" y="971"/>
                </a:cubicBezTo>
                <a:cubicBezTo>
                  <a:pt x="169" y="959"/>
                  <a:pt x="177" y="948"/>
                  <a:pt x="185" y="936"/>
                </a:cubicBezTo>
                <a:cubicBezTo>
                  <a:pt x="188" y="932"/>
                  <a:pt x="189" y="929"/>
                  <a:pt x="189" y="924"/>
                </a:cubicBezTo>
                <a:cubicBezTo>
                  <a:pt x="189" y="673"/>
                  <a:pt x="189" y="421"/>
                  <a:pt x="189" y="169"/>
                </a:cubicBezTo>
                <a:cubicBezTo>
                  <a:pt x="189" y="163"/>
                  <a:pt x="188" y="160"/>
                  <a:pt x="182" y="161"/>
                </a:cubicBezTo>
                <a:cubicBezTo>
                  <a:pt x="170" y="161"/>
                  <a:pt x="159" y="161"/>
                  <a:pt x="148" y="161"/>
                </a:cubicBezTo>
                <a:cubicBezTo>
                  <a:pt x="146" y="159"/>
                  <a:pt x="148" y="157"/>
                  <a:pt x="149" y="156"/>
                </a:cubicBezTo>
                <a:cubicBezTo>
                  <a:pt x="180" y="107"/>
                  <a:pt x="212" y="57"/>
                  <a:pt x="243" y="7"/>
                </a:cubicBezTo>
                <a:cubicBezTo>
                  <a:pt x="245" y="4"/>
                  <a:pt x="247" y="0"/>
                  <a:pt x="250" y="6"/>
                </a:cubicBezTo>
                <a:cubicBezTo>
                  <a:pt x="282" y="57"/>
                  <a:pt x="315" y="107"/>
                  <a:pt x="347" y="158"/>
                </a:cubicBezTo>
                <a:cubicBezTo>
                  <a:pt x="347" y="158"/>
                  <a:pt x="348" y="159"/>
                  <a:pt x="348" y="160"/>
                </a:cubicBezTo>
                <a:cubicBezTo>
                  <a:pt x="347" y="162"/>
                  <a:pt x="345" y="161"/>
                  <a:pt x="343" y="161"/>
                </a:cubicBezTo>
                <a:cubicBezTo>
                  <a:pt x="332" y="161"/>
                  <a:pt x="322" y="161"/>
                  <a:pt x="311" y="161"/>
                </a:cubicBezTo>
                <a:cubicBezTo>
                  <a:pt x="307" y="161"/>
                  <a:pt x="306" y="162"/>
                  <a:pt x="306" y="166"/>
                </a:cubicBezTo>
                <a:cubicBezTo>
                  <a:pt x="306" y="171"/>
                  <a:pt x="306" y="175"/>
                  <a:pt x="306" y="180"/>
                </a:cubicBezTo>
                <a:cubicBezTo>
                  <a:pt x="306" y="419"/>
                  <a:pt x="306" y="659"/>
                  <a:pt x="306" y="898"/>
                </a:cubicBezTo>
                <a:cubicBezTo>
                  <a:pt x="306" y="921"/>
                  <a:pt x="304" y="944"/>
                  <a:pt x="298" y="966"/>
                </a:cubicBezTo>
                <a:cubicBezTo>
                  <a:pt x="283" y="1027"/>
                  <a:pt x="269" y="1087"/>
                  <a:pt x="255" y="1148"/>
                </a:cubicBezTo>
                <a:cubicBezTo>
                  <a:pt x="251" y="1163"/>
                  <a:pt x="247" y="1178"/>
                  <a:pt x="243" y="1194"/>
                </a:cubicBezTo>
                <a:cubicBezTo>
                  <a:pt x="243" y="1197"/>
                  <a:pt x="242" y="1199"/>
                  <a:pt x="242" y="1202"/>
                </a:cubicBezTo>
                <a:cubicBezTo>
                  <a:pt x="161" y="1202"/>
                  <a:pt x="81" y="1202"/>
                  <a:pt x="0" y="1202"/>
                </a:cubicBezTo>
                <a:close/>
              </a:path>
            </a:pathLst>
          </a:custGeom>
          <a:solidFill>
            <a:schemeClr val="tx1">
              <a:lumMod val="65000"/>
              <a:lumOff val="35000"/>
            </a:schemeClr>
          </a:solidFill>
          <a:ln w="1270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lt1"/>
              </a:solidFill>
              <a:ea typeface="思源黑体" panose="020B0500000000000000" pitchFamily="34" charset="-122"/>
            </a:endParaRPr>
          </a:p>
        </p:txBody>
      </p:sp>
      <p:sp>
        <p:nvSpPr>
          <p:cNvPr id="380" name="Freeform 8"/>
          <p:cNvSpPr/>
          <p:nvPr>
            <p:custDataLst>
              <p:tags r:id="rId5"/>
            </p:custDataLst>
          </p:nvPr>
        </p:nvSpPr>
        <p:spPr bwMode="auto">
          <a:xfrm>
            <a:off x="6876269" y="2607873"/>
            <a:ext cx="2267731" cy="4250127"/>
          </a:xfrm>
          <a:custGeom>
            <a:avLst/>
            <a:gdLst>
              <a:gd name="T0" fmla="*/ 0 w 473"/>
              <a:gd name="T1" fmla="*/ 990 h 990"/>
              <a:gd name="T2" fmla="*/ 37 w 473"/>
              <a:gd name="T3" fmla="*/ 957 h 990"/>
              <a:gd name="T4" fmla="*/ 94 w 473"/>
              <a:gd name="T5" fmla="*/ 909 h 990"/>
              <a:gd name="T6" fmla="*/ 172 w 473"/>
              <a:gd name="T7" fmla="*/ 842 h 990"/>
              <a:gd name="T8" fmla="*/ 281 w 473"/>
              <a:gd name="T9" fmla="*/ 747 h 990"/>
              <a:gd name="T10" fmla="*/ 309 w 473"/>
              <a:gd name="T11" fmla="*/ 724 h 990"/>
              <a:gd name="T12" fmla="*/ 313 w 473"/>
              <a:gd name="T13" fmla="*/ 712 h 990"/>
              <a:gd name="T14" fmla="*/ 313 w 473"/>
              <a:gd name="T15" fmla="*/ 501 h 990"/>
              <a:gd name="T16" fmla="*/ 313 w 473"/>
              <a:gd name="T17" fmla="*/ 172 h 990"/>
              <a:gd name="T18" fmla="*/ 305 w 473"/>
              <a:gd name="T19" fmla="*/ 162 h 990"/>
              <a:gd name="T20" fmla="*/ 276 w 473"/>
              <a:gd name="T21" fmla="*/ 162 h 990"/>
              <a:gd name="T22" fmla="*/ 272 w 473"/>
              <a:gd name="T23" fmla="*/ 161 h 990"/>
              <a:gd name="T24" fmla="*/ 274 w 473"/>
              <a:gd name="T25" fmla="*/ 157 h 990"/>
              <a:gd name="T26" fmla="*/ 313 w 473"/>
              <a:gd name="T27" fmla="*/ 95 h 990"/>
              <a:gd name="T28" fmla="*/ 364 w 473"/>
              <a:gd name="T29" fmla="*/ 14 h 990"/>
              <a:gd name="T30" fmla="*/ 379 w 473"/>
              <a:gd name="T31" fmla="*/ 14 h 990"/>
              <a:gd name="T32" fmla="*/ 470 w 473"/>
              <a:gd name="T33" fmla="*/ 155 h 990"/>
              <a:gd name="T34" fmla="*/ 472 w 473"/>
              <a:gd name="T35" fmla="*/ 161 h 990"/>
              <a:gd name="T36" fmla="*/ 467 w 473"/>
              <a:gd name="T37" fmla="*/ 162 h 990"/>
              <a:gd name="T38" fmla="*/ 436 w 473"/>
              <a:gd name="T39" fmla="*/ 162 h 990"/>
              <a:gd name="T40" fmla="*/ 430 w 473"/>
              <a:gd name="T41" fmla="*/ 169 h 990"/>
              <a:gd name="T42" fmla="*/ 431 w 473"/>
              <a:gd name="T43" fmla="*/ 215 h 990"/>
              <a:gd name="T44" fmla="*/ 431 w 473"/>
              <a:gd name="T45" fmla="*/ 709 h 990"/>
              <a:gd name="T46" fmla="*/ 425 w 473"/>
              <a:gd name="T47" fmla="*/ 728 h 990"/>
              <a:gd name="T48" fmla="*/ 367 w 473"/>
              <a:gd name="T49" fmla="*/ 806 h 990"/>
              <a:gd name="T50" fmla="*/ 277 w 473"/>
              <a:gd name="T51" fmla="*/ 930 h 990"/>
              <a:gd name="T52" fmla="*/ 236 w 473"/>
              <a:gd name="T53" fmla="*/ 984 h 990"/>
              <a:gd name="T54" fmla="*/ 233 w 473"/>
              <a:gd name="T55" fmla="*/ 990 h 990"/>
              <a:gd name="T56" fmla="*/ 0 w 473"/>
              <a:gd name="T57" fmla="*/ 990 h 9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73" h="990">
                <a:moveTo>
                  <a:pt x="0" y="990"/>
                </a:moveTo>
                <a:cubicBezTo>
                  <a:pt x="12" y="979"/>
                  <a:pt x="25" y="968"/>
                  <a:pt x="37" y="957"/>
                </a:cubicBezTo>
                <a:cubicBezTo>
                  <a:pt x="56" y="941"/>
                  <a:pt x="75" y="925"/>
                  <a:pt x="94" y="909"/>
                </a:cubicBezTo>
                <a:cubicBezTo>
                  <a:pt x="120" y="886"/>
                  <a:pt x="146" y="864"/>
                  <a:pt x="172" y="842"/>
                </a:cubicBezTo>
                <a:cubicBezTo>
                  <a:pt x="208" y="810"/>
                  <a:pt x="245" y="779"/>
                  <a:pt x="281" y="747"/>
                </a:cubicBezTo>
                <a:cubicBezTo>
                  <a:pt x="290" y="740"/>
                  <a:pt x="299" y="732"/>
                  <a:pt x="309" y="724"/>
                </a:cubicBezTo>
                <a:cubicBezTo>
                  <a:pt x="312" y="721"/>
                  <a:pt x="313" y="718"/>
                  <a:pt x="313" y="712"/>
                </a:cubicBezTo>
                <a:cubicBezTo>
                  <a:pt x="313" y="642"/>
                  <a:pt x="313" y="571"/>
                  <a:pt x="313" y="501"/>
                </a:cubicBezTo>
                <a:cubicBezTo>
                  <a:pt x="313" y="391"/>
                  <a:pt x="313" y="281"/>
                  <a:pt x="313" y="172"/>
                </a:cubicBezTo>
                <a:cubicBezTo>
                  <a:pt x="313" y="162"/>
                  <a:pt x="313" y="162"/>
                  <a:pt x="305" y="162"/>
                </a:cubicBezTo>
                <a:cubicBezTo>
                  <a:pt x="295" y="162"/>
                  <a:pt x="286" y="162"/>
                  <a:pt x="276" y="162"/>
                </a:cubicBezTo>
                <a:cubicBezTo>
                  <a:pt x="275" y="162"/>
                  <a:pt x="273" y="163"/>
                  <a:pt x="272" y="161"/>
                </a:cubicBezTo>
                <a:cubicBezTo>
                  <a:pt x="272" y="160"/>
                  <a:pt x="273" y="158"/>
                  <a:pt x="274" y="157"/>
                </a:cubicBezTo>
                <a:cubicBezTo>
                  <a:pt x="287" y="136"/>
                  <a:pt x="300" y="116"/>
                  <a:pt x="313" y="95"/>
                </a:cubicBezTo>
                <a:cubicBezTo>
                  <a:pt x="330" y="68"/>
                  <a:pt x="347" y="41"/>
                  <a:pt x="364" y="14"/>
                </a:cubicBezTo>
                <a:cubicBezTo>
                  <a:pt x="373" y="2"/>
                  <a:pt x="371" y="0"/>
                  <a:pt x="379" y="14"/>
                </a:cubicBezTo>
                <a:cubicBezTo>
                  <a:pt x="409" y="61"/>
                  <a:pt x="440" y="108"/>
                  <a:pt x="470" y="155"/>
                </a:cubicBezTo>
                <a:cubicBezTo>
                  <a:pt x="471" y="157"/>
                  <a:pt x="473" y="159"/>
                  <a:pt x="472" y="161"/>
                </a:cubicBezTo>
                <a:cubicBezTo>
                  <a:pt x="471" y="163"/>
                  <a:pt x="469" y="162"/>
                  <a:pt x="467" y="162"/>
                </a:cubicBezTo>
                <a:cubicBezTo>
                  <a:pt x="457" y="162"/>
                  <a:pt x="446" y="163"/>
                  <a:pt x="436" y="162"/>
                </a:cubicBezTo>
                <a:cubicBezTo>
                  <a:pt x="432" y="162"/>
                  <a:pt x="430" y="164"/>
                  <a:pt x="430" y="169"/>
                </a:cubicBezTo>
                <a:cubicBezTo>
                  <a:pt x="431" y="184"/>
                  <a:pt x="431" y="199"/>
                  <a:pt x="431" y="215"/>
                </a:cubicBezTo>
                <a:cubicBezTo>
                  <a:pt x="431" y="379"/>
                  <a:pt x="431" y="544"/>
                  <a:pt x="431" y="709"/>
                </a:cubicBezTo>
                <a:cubicBezTo>
                  <a:pt x="431" y="717"/>
                  <a:pt x="429" y="723"/>
                  <a:pt x="425" y="728"/>
                </a:cubicBezTo>
                <a:cubicBezTo>
                  <a:pt x="405" y="754"/>
                  <a:pt x="386" y="780"/>
                  <a:pt x="367" y="806"/>
                </a:cubicBezTo>
                <a:cubicBezTo>
                  <a:pt x="337" y="847"/>
                  <a:pt x="307" y="888"/>
                  <a:pt x="277" y="930"/>
                </a:cubicBezTo>
                <a:cubicBezTo>
                  <a:pt x="263" y="948"/>
                  <a:pt x="250" y="966"/>
                  <a:pt x="236" y="984"/>
                </a:cubicBezTo>
                <a:cubicBezTo>
                  <a:pt x="235" y="986"/>
                  <a:pt x="233" y="988"/>
                  <a:pt x="233" y="990"/>
                </a:cubicBezTo>
                <a:cubicBezTo>
                  <a:pt x="155" y="990"/>
                  <a:pt x="77" y="990"/>
                  <a:pt x="0" y="990"/>
                </a:cubicBezTo>
                <a:close/>
              </a:path>
            </a:pathLst>
          </a:custGeom>
          <a:solidFill>
            <a:srgbClr val="1D4BA0"/>
          </a:solidFill>
          <a:ln w="127000">
            <a:noFill/>
          </a:ln>
          <a:effectLst>
            <a:outerShdw blurRad="317500" dist="127000" dir="2700000" algn="tl" rotWithShape="0">
              <a:srgbClr val="5858FA">
                <a:alpha val="2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思源黑体" panose="020B0500000000000000" pitchFamily="34" charset="-122"/>
            </a:endParaRPr>
          </a:p>
        </p:txBody>
      </p:sp>
      <p:grpSp>
        <p:nvGrpSpPr>
          <p:cNvPr id="607" name="组合 606"/>
          <p:cNvGrpSpPr/>
          <p:nvPr/>
        </p:nvGrpSpPr>
        <p:grpSpPr>
          <a:xfrm>
            <a:off x="1338279" y="3182324"/>
            <a:ext cx="574788" cy="574788"/>
            <a:chOff x="1338279" y="2694247"/>
            <a:chExt cx="574788" cy="574788"/>
          </a:xfrm>
        </p:grpSpPr>
        <p:sp>
          <p:nvSpPr>
            <p:cNvPr id="582" name="椭圆 581"/>
            <p:cNvSpPr/>
            <p:nvPr>
              <p:custDataLst>
                <p:tags r:id="rId6"/>
              </p:custDataLst>
            </p:nvPr>
          </p:nvSpPr>
          <p:spPr>
            <a:xfrm>
              <a:off x="1338279" y="2694247"/>
              <a:ext cx="574788" cy="574788"/>
            </a:xfrm>
            <a:prstGeom prst="ellipse">
              <a:avLst/>
            </a:prstGeom>
            <a:solidFill>
              <a:srgbClr val="EBEBEB"/>
            </a:solidFill>
            <a:ln w="25400">
              <a:gradFill flip="none" rotWithShape="1">
                <a:gsLst>
                  <a:gs pos="0">
                    <a:schemeClr val="bg1"/>
                  </a:gs>
                  <a:gs pos="100000">
                    <a:schemeClr val="bg1">
                      <a:alpha val="0"/>
                    </a:schemeClr>
                  </a:gs>
                </a:gsLst>
                <a:lin ang="16200000" scaled="1"/>
                <a:tileRect/>
              </a:gradFill>
            </a:ln>
            <a:effectLst>
              <a:innerShdw blurRad="63500" dist="25400" dir="16200000">
                <a:prstClr val="black">
                  <a:alpha val="1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583" name="椭圆 582"/>
            <p:cNvSpPr/>
            <p:nvPr>
              <p:custDataLst>
                <p:tags r:id="rId7"/>
              </p:custDataLst>
            </p:nvPr>
          </p:nvSpPr>
          <p:spPr>
            <a:xfrm>
              <a:off x="1485904" y="2841872"/>
              <a:ext cx="279536" cy="279536"/>
            </a:xfrm>
            <a:prstGeom prst="ellipse">
              <a:avLst/>
            </a:prstGeom>
            <a:solidFill>
              <a:srgbClr val="1D4BA0"/>
            </a:solidFill>
            <a:ln w="19050">
              <a:noFill/>
            </a:ln>
            <a:effectLst>
              <a:outerShdw blurRad="152400" dist="63500" dir="5400000" sx="102000" sy="102000" algn="t" rotWithShape="0">
                <a:prstClr val="black">
                  <a:alpha val="20000"/>
                </a:prstClr>
              </a:outerShdw>
            </a:effectLst>
            <a:scene3d>
              <a:camera prst="orthographicFront"/>
              <a:lightRig rig="threePt" dir="t"/>
            </a:scene3d>
            <a:sp3d>
              <a:bevelT w="508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grpSp>
      <p:grpSp>
        <p:nvGrpSpPr>
          <p:cNvPr id="584" name="组合 583"/>
          <p:cNvGrpSpPr/>
          <p:nvPr/>
        </p:nvGrpSpPr>
        <p:grpSpPr>
          <a:xfrm>
            <a:off x="1338279" y="4278200"/>
            <a:ext cx="574788" cy="574788"/>
            <a:chOff x="1618230" y="2579046"/>
            <a:chExt cx="735654" cy="735654"/>
          </a:xfrm>
        </p:grpSpPr>
        <p:sp>
          <p:nvSpPr>
            <p:cNvPr id="585" name="椭圆 584"/>
            <p:cNvSpPr/>
            <p:nvPr>
              <p:custDataLst>
                <p:tags r:id="rId8"/>
              </p:custDataLst>
            </p:nvPr>
          </p:nvSpPr>
          <p:spPr>
            <a:xfrm>
              <a:off x="1618230" y="2579046"/>
              <a:ext cx="735654" cy="735654"/>
            </a:xfrm>
            <a:prstGeom prst="ellipse">
              <a:avLst/>
            </a:prstGeom>
            <a:solidFill>
              <a:srgbClr val="EBEBEB"/>
            </a:solidFill>
            <a:ln w="25400">
              <a:gradFill flip="none" rotWithShape="1">
                <a:gsLst>
                  <a:gs pos="0">
                    <a:schemeClr val="bg1"/>
                  </a:gs>
                  <a:gs pos="100000">
                    <a:schemeClr val="bg1">
                      <a:alpha val="0"/>
                    </a:schemeClr>
                  </a:gs>
                </a:gsLst>
                <a:lin ang="16200000" scaled="1"/>
                <a:tileRect/>
              </a:gradFill>
            </a:ln>
            <a:effectLst>
              <a:innerShdw blurRad="63500" dist="25400" dir="16200000">
                <a:prstClr val="black">
                  <a:alpha val="1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586" name="椭圆 585"/>
            <p:cNvSpPr/>
            <p:nvPr>
              <p:custDataLst>
                <p:tags r:id="rId9"/>
              </p:custDataLst>
            </p:nvPr>
          </p:nvSpPr>
          <p:spPr>
            <a:xfrm>
              <a:off x="1807171" y="2767987"/>
              <a:ext cx="357770" cy="357770"/>
            </a:xfrm>
            <a:prstGeom prst="ellipse">
              <a:avLst/>
            </a:prstGeom>
            <a:solidFill>
              <a:srgbClr val="1D4BA0"/>
            </a:solidFill>
            <a:ln w="19050">
              <a:noFill/>
            </a:ln>
            <a:effectLst>
              <a:outerShdw blurRad="152400" dist="63500" dir="5400000" sx="102000" sy="102000" algn="t" rotWithShape="0">
                <a:prstClr val="black">
                  <a:alpha val="20000"/>
                </a:prstClr>
              </a:outerShdw>
            </a:effectLst>
            <a:scene3d>
              <a:camera prst="orthographicFront"/>
              <a:lightRig rig="threePt" dir="t"/>
            </a:scene3d>
            <a:sp3d>
              <a:bevelT w="508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grpSp>
      <p:grpSp>
        <p:nvGrpSpPr>
          <p:cNvPr id="587" name="组合 586"/>
          <p:cNvGrpSpPr/>
          <p:nvPr/>
        </p:nvGrpSpPr>
        <p:grpSpPr>
          <a:xfrm>
            <a:off x="1338279" y="5374076"/>
            <a:ext cx="574788" cy="574788"/>
            <a:chOff x="1618230" y="2579046"/>
            <a:chExt cx="735654" cy="735654"/>
          </a:xfrm>
        </p:grpSpPr>
        <p:sp>
          <p:nvSpPr>
            <p:cNvPr id="588" name="椭圆 587"/>
            <p:cNvSpPr/>
            <p:nvPr>
              <p:custDataLst>
                <p:tags r:id="rId10"/>
              </p:custDataLst>
            </p:nvPr>
          </p:nvSpPr>
          <p:spPr>
            <a:xfrm>
              <a:off x="1618230" y="2579046"/>
              <a:ext cx="735654" cy="735654"/>
            </a:xfrm>
            <a:prstGeom prst="ellipse">
              <a:avLst/>
            </a:prstGeom>
            <a:solidFill>
              <a:srgbClr val="EBEBEB"/>
            </a:solidFill>
            <a:ln w="25400">
              <a:gradFill flip="none" rotWithShape="1">
                <a:gsLst>
                  <a:gs pos="0">
                    <a:schemeClr val="bg1"/>
                  </a:gs>
                  <a:gs pos="100000">
                    <a:schemeClr val="bg1">
                      <a:alpha val="0"/>
                    </a:schemeClr>
                  </a:gs>
                </a:gsLst>
                <a:lin ang="16200000" scaled="1"/>
                <a:tileRect/>
              </a:gradFill>
            </a:ln>
            <a:effectLst>
              <a:innerShdw blurRad="63500" dist="25400" dir="16200000">
                <a:prstClr val="black">
                  <a:alpha val="1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589" name="椭圆 588"/>
            <p:cNvSpPr/>
            <p:nvPr>
              <p:custDataLst>
                <p:tags r:id="rId11"/>
              </p:custDataLst>
            </p:nvPr>
          </p:nvSpPr>
          <p:spPr>
            <a:xfrm>
              <a:off x="1807171" y="2767987"/>
              <a:ext cx="357770" cy="357770"/>
            </a:xfrm>
            <a:prstGeom prst="ellipse">
              <a:avLst/>
            </a:prstGeom>
            <a:solidFill>
              <a:srgbClr val="1D4BA0"/>
            </a:solidFill>
            <a:ln w="19050">
              <a:noFill/>
            </a:ln>
            <a:effectLst>
              <a:outerShdw blurRad="152400" dist="63500" dir="5400000" sx="102000" sy="102000" algn="t" rotWithShape="0">
                <a:prstClr val="black">
                  <a:alpha val="20000"/>
                </a:prstClr>
              </a:outerShdw>
            </a:effectLst>
            <a:scene3d>
              <a:camera prst="orthographicFront"/>
              <a:lightRig rig="threePt" dir="t"/>
            </a:scene3d>
            <a:sp3d>
              <a:bevelT w="508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grpSp>
      <p:sp>
        <p:nvSpPr>
          <p:cNvPr id="602" name="文本框 601"/>
          <p:cNvSpPr txBox="1"/>
          <p:nvPr>
            <p:custDataLst>
              <p:tags r:id="rId12"/>
            </p:custDataLst>
          </p:nvPr>
        </p:nvSpPr>
        <p:spPr>
          <a:xfrm>
            <a:off x="1338279" y="1939702"/>
            <a:ext cx="2316480" cy="521970"/>
          </a:xfrm>
          <a:prstGeom prst="rect">
            <a:avLst/>
          </a:prstGeom>
          <a:noFill/>
        </p:spPr>
        <p:txBody>
          <a:bodyPr wrap="none" rtlCol="0">
            <a:spAutoFit/>
          </a:bodyPr>
          <a:lstStyle>
            <a:defPPr>
              <a:defRPr lang="zh-CN"/>
            </a:defPPr>
            <a:lvl1pPr>
              <a:defRPr sz="2800" b="1">
                <a:gradFill>
                  <a:gsLst>
                    <a:gs pos="0">
                      <a:srgbClr val="FDBA80"/>
                    </a:gs>
                    <a:gs pos="100000">
                      <a:srgbClr val="EF6555"/>
                    </a:gs>
                  </a:gsLst>
                  <a:lin ang="5400000" scaled="1"/>
                </a:gradFill>
                <a:latin typeface="Kozuka Mincho Pro H" panose="02020A00000000000000" pitchFamily="18" charset="-128"/>
                <a:ea typeface="Kozuka Mincho Pro H" panose="02020A00000000000000" pitchFamily="18" charset="-128"/>
              </a:defRPr>
            </a:lvl1pPr>
          </a:lstStyle>
          <a:p>
            <a:r>
              <a:rPr lang="zh-CN" altLang="en-US" dirty="0" smtClean="0">
                <a:solidFill>
                  <a:schemeClr val="tx1">
                    <a:lumMod val="75000"/>
                    <a:lumOff val="25000"/>
                  </a:schemeClr>
                </a:solidFill>
                <a:latin typeface="微软雅黑" panose="020B0503020204020204" pitchFamily="34" charset="-122"/>
                <a:ea typeface="微软雅黑" panose="020B0503020204020204" pitchFamily="34" charset="-122"/>
              </a:rPr>
              <a:t>标题写在这里</a:t>
            </a:r>
            <a:endParaRPr lang="zh-CN" altLang="en-US"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03" name="矩形 602"/>
          <p:cNvSpPr/>
          <p:nvPr>
            <p:custDataLst>
              <p:tags r:id="rId13"/>
            </p:custDataLst>
          </p:nvPr>
        </p:nvSpPr>
        <p:spPr>
          <a:xfrm>
            <a:off x="2060692" y="3182324"/>
            <a:ext cx="4937648" cy="692497"/>
          </a:xfrm>
          <a:prstGeom prst="rect">
            <a:avLst/>
          </a:prstGeom>
        </p:spPr>
        <p:txBody>
          <a:bodyPr wrap="square">
            <a:spAutoFit/>
          </a:bodyPr>
          <a:lstStyle/>
          <a:p>
            <a:pPr>
              <a:lnSpc>
                <a:spcPct val="130000"/>
              </a:lnSpc>
            </a:pPr>
            <a:r>
              <a:rPr lang="zh-CN" altLang="en-US" sz="1000" dirty="0">
                <a:solidFill>
                  <a:schemeClr val="tx1"/>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您的内容打在这里，或者通过复制您的文本后，在此框中选或者通过复制您的择</a:t>
            </a:r>
            <a:r>
              <a:rPr lang="zh-CN" altLang="en-US" sz="1000" dirty="0" smtClean="0">
                <a:solidFill>
                  <a:schemeClr val="tx1"/>
                </a:solidFill>
                <a:latin typeface="微软雅黑" panose="020B0503020204020204" pitchFamily="34" charset="-122"/>
                <a:ea typeface="微软雅黑" panose="020B0503020204020204" pitchFamily="34" charset="-122"/>
              </a:rPr>
              <a:t>粘贴</a:t>
            </a:r>
            <a:endParaRPr lang="zh-CN" altLang="en-US" sz="1000" dirty="0" smtClean="0">
              <a:solidFill>
                <a:schemeClr val="tx1"/>
              </a:solidFill>
              <a:latin typeface="微软雅黑" panose="020B0503020204020204" pitchFamily="34" charset="-122"/>
              <a:ea typeface="微软雅黑" panose="020B0503020204020204" pitchFamily="34" charset="-122"/>
            </a:endParaRPr>
          </a:p>
        </p:txBody>
      </p:sp>
      <p:sp>
        <p:nvSpPr>
          <p:cNvPr id="605" name="矩形 604"/>
          <p:cNvSpPr/>
          <p:nvPr>
            <p:custDataLst>
              <p:tags r:id="rId14"/>
            </p:custDataLst>
          </p:nvPr>
        </p:nvSpPr>
        <p:spPr>
          <a:xfrm>
            <a:off x="2060692" y="4258443"/>
            <a:ext cx="4937648" cy="675634"/>
          </a:xfrm>
          <a:prstGeom prst="rect">
            <a:avLst/>
          </a:prstGeom>
        </p:spPr>
        <p:txBody>
          <a:bodyPr wrap="square">
            <a:spAutoFit/>
          </a:bodyPr>
          <a:lstStyle/>
          <a:p>
            <a:pPr>
              <a:lnSpc>
                <a:spcPct val="130000"/>
              </a:lnSpc>
            </a:pPr>
            <a:r>
              <a:rPr lang="zh-CN" altLang="en-US" sz="1000" dirty="0">
                <a:solidFill>
                  <a:schemeClr val="tx1"/>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您的内容打在这里，或者通过复制您的文本后，在此框中选或者通过复制您的择</a:t>
            </a:r>
            <a:r>
              <a:rPr lang="zh-CN" altLang="en-US" sz="1000" dirty="0" smtClean="0">
                <a:solidFill>
                  <a:schemeClr val="tx1"/>
                </a:solidFill>
                <a:latin typeface="微软雅黑" panose="020B0503020204020204" pitchFamily="34" charset="-122"/>
                <a:ea typeface="微软雅黑" panose="020B0503020204020204" pitchFamily="34" charset="-122"/>
              </a:rPr>
              <a:t>粘贴</a:t>
            </a:r>
            <a:endParaRPr lang="zh-CN" altLang="en-US" sz="1000" dirty="0" smtClean="0">
              <a:solidFill>
                <a:schemeClr val="tx1"/>
              </a:solidFill>
              <a:latin typeface="微软雅黑" panose="020B0503020204020204" pitchFamily="34" charset="-122"/>
              <a:ea typeface="微软雅黑" panose="020B0503020204020204" pitchFamily="34" charset="-122"/>
            </a:endParaRPr>
          </a:p>
        </p:txBody>
      </p:sp>
      <p:sp>
        <p:nvSpPr>
          <p:cNvPr id="606" name="矩形 605"/>
          <p:cNvSpPr/>
          <p:nvPr>
            <p:custDataLst>
              <p:tags r:id="rId15"/>
            </p:custDataLst>
          </p:nvPr>
        </p:nvSpPr>
        <p:spPr>
          <a:xfrm>
            <a:off x="2060692" y="5334562"/>
            <a:ext cx="4937648" cy="675634"/>
          </a:xfrm>
          <a:prstGeom prst="rect">
            <a:avLst/>
          </a:prstGeom>
        </p:spPr>
        <p:txBody>
          <a:bodyPr wrap="square">
            <a:spAutoFit/>
          </a:bodyPr>
          <a:lstStyle/>
          <a:p>
            <a:pPr>
              <a:lnSpc>
                <a:spcPct val="130000"/>
              </a:lnSpc>
            </a:pPr>
            <a:r>
              <a:rPr lang="zh-CN" altLang="en-US" sz="1000" dirty="0">
                <a:solidFill>
                  <a:schemeClr val="tx1"/>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您的内容打在这里，或者通过复制您的文本后，在此框中选或者通过复制您的择</a:t>
            </a:r>
            <a:r>
              <a:rPr lang="zh-CN" altLang="en-US" sz="1000" dirty="0" smtClean="0">
                <a:solidFill>
                  <a:schemeClr val="tx1"/>
                </a:solidFill>
                <a:latin typeface="微软雅黑" panose="020B0503020204020204" pitchFamily="34" charset="-122"/>
                <a:ea typeface="微软雅黑" panose="020B0503020204020204" pitchFamily="34" charset="-122"/>
              </a:rPr>
              <a:t>粘贴</a:t>
            </a:r>
            <a:endParaRPr lang="zh-CN" altLang="en-US" sz="1000" dirty="0" smtClean="0">
              <a:solidFill>
                <a:schemeClr val="tx1"/>
              </a:solidFill>
              <a:latin typeface="微软雅黑" panose="020B0503020204020204" pitchFamily="34" charset="-122"/>
              <a:ea typeface="微软雅黑" panose="020B0503020204020204" pitchFamily="34" charset="-122"/>
            </a:endParaRPr>
          </a:p>
        </p:txBody>
      </p:sp>
      <p:sp>
        <p:nvSpPr>
          <p:cNvPr id="608" name="矩形 607"/>
          <p:cNvSpPr/>
          <p:nvPr>
            <p:custDataLst>
              <p:tags r:id="rId16"/>
            </p:custDataLst>
          </p:nvPr>
        </p:nvSpPr>
        <p:spPr>
          <a:xfrm>
            <a:off x="1338580" y="2465705"/>
            <a:ext cx="3103245" cy="306705"/>
          </a:xfrm>
          <a:prstGeom prst="rect">
            <a:avLst/>
          </a:prstGeom>
        </p:spPr>
        <p:txBody>
          <a:bodyPr wrap="square">
            <a:spAutoFit/>
          </a:bodyPr>
          <a:lstStyle/>
          <a:p>
            <a:pPr algn="l"/>
            <a:r>
              <a:rPr lang="zh-CN" altLang="en-US" sz="1400" spc="600" dirty="0">
                <a:solidFill>
                  <a:schemeClr val="tx1">
                    <a:lumMod val="85000"/>
                    <a:lumOff val="15000"/>
                  </a:schemeClr>
                </a:solidFill>
                <a:latin typeface="微软雅黑" panose="020B0503020204020204" pitchFamily="34" charset="-122"/>
                <a:ea typeface="微软雅黑" panose="020B0503020204020204" pitchFamily="34" charset="-122"/>
                <a:cs typeface="Segoe UI" panose="020B0502040204020203" pitchFamily="34" charset="0"/>
              </a:rPr>
              <a:t>如果有二级标题写在这里</a:t>
            </a:r>
            <a:endParaRPr lang="zh-CN" altLang="en-US" sz="1400" spc="600" dirty="0">
              <a:solidFill>
                <a:schemeClr val="tx1">
                  <a:lumMod val="85000"/>
                  <a:lumOff val="15000"/>
                </a:schemeClr>
              </a:solidFill>
              <a:latin typeface="微软雅黑" panose="020B0503020204020204" pitchFamily="34" charset="-122"/>
              <a:ea typeface="微软雅黑" panose="020B0503020204020204" pitchFamily="34" charset="-122"/>
              <a:cs typeface="Segoe UI" panose="020B0502040204020203" pitchFamily="34" charset="0"/>
            </a:endParaRPr>
          </a:p>
        </p:txBody>
      </p:sp>
    </p:spTree>
  </p:cSld>
  <p:clrMapOvr>
    <a:masterClrMapping/>
  </p:clrMapOvr>
  <p:transition advClick="0" advTm="0"/>
  <p:timing>
    <p:tnLst>
      <p:par>
        <p:cTn id="1" dur="indefinite" restart="never" nodeType="tmRoot"/>
      </p:par>
    </p:tnLst>
    <p:bldLst>
      <p:bldP spid="378" grpId="0" bldLvl="0" animBg="1"/>
      <p:bldP spid="379" grpId="0" bldLvl="0" animBg="1"/>
      <p:bldP spid="380" grpId="0" bldLvl="0" animBg="1"/>
      <p:bldP spid="602" grpId="0"/>
      <p:bldP spid="602" grpId="1"/>
      <p:bldP spid="603" grpId="0"/>
      <p:bldP spid="603" grpId="1"/>
      <p:bldP spid="605" grpId="0"/>
      <p:bldP spid="605" grpId="1"/>
      <p:bldP spid="606" grpId="0"/>
      <p:bldP spid="606" grpId="1"/>
      <p:bldP spid="608" grpId="0"/>
      <p:bldP spid="608"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42" name="组合 41"/>
          <p:cNvGrpSpPr/>
          <p:nvPr/>
        </p:nvGrpSpPr>
        <p:grpSpPr>
          <a:xfrm>
            <a:off x="1688629" y="241714"/>
            <a:ext cx="2753049" cy="598333"/>
            <a:chOff x="1688629" y="241714"/>
            <a:chExt cx="2753049" cy="598333"/>
          </a:xfrm>
        </p:grpSpPr>
        <p:sp>
          <p:nvSpPr>
            <p:cNvPr id="43" name="矩形 42"/>
            <p:cNvSpPr/>
            <p:nvPr>
              <p:custDataLst>
                <p:tags r:id="rId1"/>
              </p:custDataLst>
            </p:nvPr>
          </p:nvSpPr>
          <p:spPr>
            <a:xfrm>
              <a:off x="1688629" y="241714"/>
              <a:ext cx="1757680" cy="521970"/>
            </a:xfrm>
            <a:prstGeom prst="rect">
              <a:avLst/>
            </a:prstGeom>
          </p:spPr>
          <p:txBody>
            <a:bodyPr wrap="none">
              <a:spAutoFit/>
            </a:bodyPr>
            <a:p>
              <a:pPr algn="l" defTabSz="342900"/>
              <a:r>
                <a:rPr lang="zh-CN" altLang="en-US" sz="2800" b="1" spc="300" dirty="0" smtClean="0">
                  <a:solidFill>
                    <a:schemeClr val="tx1">
                      <a:lumMod val="85000"/>
                      <a:lumOff val="15000"/>
                    </a:schemeClr>
                  </a:solidFill>
                  <a:effectLst>
                    <a:outerShdw blurRad="25400" dist="25400" dir="2700000" algn="tl">
                      <a:srgbClr val="000000">
                        <a:alpha val="25000"/>
                      </a:srgbClr>
                    </a:outerShdw>
                  </a:effectLst>
                  <a:latin typeface="微软雅黑" panose="020B0503020204020204" pitchFamily="34" charset="-122"/>
                  <a:ea typeface="微软雅黑" panose="020B0503020204020204" pitchFamily="34" charset="-122"/>
                </a:rPr>
                <a:t>个人成长</a:t>
              </a:r>
              <a:endParaRPr lang="zh-CN" altLang="en-US" sz="2800" b="1" spc="300" dirty="0" smtClean="0">
                <a:solidFill>
                  <a:schemeClr val="tx1">
                    <a:lumMod val="85000"/>
                    <a:lumOff val="15000"/>
                  </a:schemeClr>
                </a:solidFill>
                <a:effectLst>
                  <a:outerShdw blurRad="25400" dist="25400" dir="2700000" algn="tl">
                    <a:srgbClr val="000000">
                      <a:alpha val="25000"/>
                    </a:srgbClr>
                  </a:outerShdw>
                </a:effectLst>
                <a:latin typeface="微软雅黑" panose="020B0503020204020204" pitchFamily="34" charset="-122"/>
                <a:ea typeface="微软雅黑" panose="020B0503020204020204" pitchFamily="34" charset="-122"/>
              </a:endParaRPr>
            </a:p>
          </p:txBody>
        </p:sp>
        <p:sp>
          <p:nvSpPr>
            <p:cNvPr id="44" name="矩形 43"/>
            <p:cNvSpPr/>
            <p:nvPr>
              <p:custDataLst>
                <p:tags r:id="rId2"/>
              </p:custDataLst>
            </p:nvPr>
          </p:nvSpPr>
          <p:spPr>
            <a:xfrm>
              <a:off x="3445998" y="502862"/>
              <a:ext cx="995680" cy="337185"/>
            </a:xfrm>
            <a:prstGeom prst="rect">
              <a:avLst/>
            </a:prstGeom>
          </p:spPr>
          <p:txBody>
            <a:bodyPr wrap="none">
              <a:spAutoFit/>
            </a:bodyPr>
            <a:p>
              <a:pPr algn="l"/>
              <a:r>
                <a:rPr lang="zh-CN" altLang="en-US" sz="1600" dirty="0" smtClean="0">
                  <a:solidFill>
                    <a:schemeClr val="bg1">
                      <a:lumMod val="65000"/>
                    </a:schemeClr>
                  </a:solidFill>
                  <a:latin typeface="微软雅黑" panose="020B0503020204020204" pitchFamily="34" charset="-122"/>
                  <a:ea typeface="微软雅黑" panose="020B0503020204020204" pitchFamily="34" charset="-122"/>
                  <a:cs typeface="Arial" panose="020B0604020202020204" pitchFamily="34" charset="0"/>
                  <a:sym typeface="+mn-lt"/>
                </a:rPr>
                <a:t>工作态度</a:t>
              </a:r>
              <a:endParaRPr lang="zh-CN" altLang="en-US" sz="1600" dirty="0" smtClean="0">
                <a:solidFill>
                  <a:schemeClr val="bg1">
                    <a:lumMod val="65000"/>
                  </a:schemeClr>
                </a:solidFill>
                <a:latin typeface="微软雅黑" panose="020B0503020204020204" pitchFamily="34" charset="-122"/>
                <a:ea typeface="微软雅黑" panose="020B0503020204020204" pitchFamily="34" charset="-122"/>
                <a:cs typeface="Arial" panose="020B0604020202020204" pitchFamily="34" charset="0"/>
                <a:sym typeface="+mn-lt"/>
              </a:endParaRPr>
            </a:p>
          </p:txBody>
        </p:sp>
      </p:grpSp>
      <p:sp>
        <p:nvSpPr>
          <p:cNvPr id="9" name="Freeform 28"/>
          <p:cNvSpPr/>
          <p:nvPr>
            <p:custDataLst>
              <p:tags r:id="rId3"/>
            </p:custDataLst>
          </p:nvPr>
        </p:nvSpPr>
        <p:spPr bwMode="auto">
          <a:xfrm>
            <a:off x="3425678" y="2312386"/>
            <a:ext cx="1609000" cy="512600"/>
          </a:xfrm>
          <a:custGeom>
            <a:avLst/>
            <a:gdLst>
              <a:gd name="T0" fmla="*/ 674 w 674"/>
              <a:gd name="T1" fmla="*/ 256 h 256"/>
              <a:gd name="T2" fmla="*/ 420 w 674"/>
              <a:gd name="T3" fmla="*/ 0 h 256"/>
              <a:gd name="T4" fmla="*/ 0 w 674"/>
              <a:gd name="T5" fmla="*/ 0 h 256"/>
            </a:gdLst>
            <a:ahLst/>
            <a:cxnLst>
              <a:cxn ang="0">
                <a:pos x="T0" y="T1"/>
              </a:cxn>
              <a:cxn ang="0">
                <a:pos x="T2" y="T3"/>
              </a:cxn>
              <a:cxn ang="0">
                <a:pos x="T4" y="T5"/>
              </a:cxn>
            </a:cxnLst>
            <a:rect l="0" t="0" r="r" b="b"/>
            <a:pathLst>
              <a:path w="674" h="256">
                <a:moveTo>
                  <a:pt x="674" y="256"/>
                </a:moveTo>
                <a:lnTo>
                  <a:pt x="420" y="0"/>
                </a:lnTo>
                <a:lnTo>
                  <a:pt x="0" y="0"/>
                </a:lnTo>
              </a:path>
            </a:pathLst>
          </a:custGeom>
          <a:noFill/>
          <a:ln w="3175" cap="flat">
            <a:solidFill>
              <a:schemeClr val="bg1">
                <a:lumMod val="75000"/>
              </a:schemeClr>
            </a:solidFill>
            <a:prstDash val="dash"/>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思源黑体" panose="020B0500000000000000" pitchFamily="34" charset="-122"/>
              <a:ea typeface="思源黑体" panose="020B0500000000000000" pitchFamily="34" charset="-122"/>
              <a:sym typeface="思源黑体 CN Normal" panose="020B0400000000000000" pitchFamily="34" charset="-122"/>
            </a:endParaRPr>
          </a:p>
        </p:txBody>
      </p:sp>
      <p:sp>
        <p:nvSpPr>
          <p:cNvPr id="10" name="Freeform 29"/>
          <p:cNvSpPr/>
          <p:nvPr>
            <p:custDataLst>
              <p:tags r:id="rId4"/>
            </p:custDataLst>
          </p:nvPr>
        </p:nvSpPr>
        <p:spPr bwMode="auto">
          <a:xfrm>
            <a:off x="7101101" y="2312386"/>
            <a:ext cx="1664276" cy="512600"/>
          </a:xfrm>
          <a:custGeom>
            <a:avLst/>
            <a:gdLst>
              <a:gd name="T0" fmla="*/ 0 w 674"/>
              <a:gd name="T1" fmla="*/ 256 h 256"/>
              <a:gd name="T2" fmla="*/ 254 w 674"/>
              <a:gd name="T3" fmla="*/ 0 h 256"/>
              <a:gd name="T4" fmla="*/ 674 w 674"/>
              <a:gd name="T5" fmla="*/ 0 h 256"/>
            </a:gdLst>
            <a:ahLst/>
            <a:cxnLst>
              <a:cxn ang="0">
                <a:pos x="T0" y="T1"/>
              </a:cxn>
              <a:cxn ang="0">
                <a:pos x="T2" y="T3"/>
              </a:cxn>
              <a:cxn ang="0">
                <a:pos x="T4" y="T5"/>
              </a:cxn>
            </a:cxnLst>
            <a:rect l="0" t="0" r="r" b="b"/>
            <a:pathLst>
              <a:path w="674" h="256">
                <a:moveTo>
                  <a:pt x="0" y="256"/>
                </a:moveTo>
                <a:lnTo>
                  <a:pt x="254" y="0"/>
                </a:lnTo>
                <a:lnTo>
                  <a:pt x="674" y="0"/>
                </a:lnTo>
              </a:path>
            </a:pathLst>
          </a:custGeom>
          <a:noFill/>
          <a:ln w="3175" cap="flat">
            <a:solidFill>
              <a:schemeClr val="bg1">
                <a:lumMod val="75000"/>
              </a:schemeClr>
            </a:solidFill>
            <a:prstDash val="dash"/>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思源黑体" panose="020B0500000000000000" pitchFamily="34" charset="-122"/>
              <a:ea typeface="思源黑体" panose="020B0500000000000000" pitchFamily="34" charset="-122"/>
              <a:sym typeface="思源黑体 CN Normal" panose="020B0400000000000000" pitchFamily="34" charset="-122"/>
            </a:endParaRPr>
          </a:p>
        </p:txBody>
      </p:sp>
      <p:sp>
        <p:nvSpPr>
          <p:cNvPr id="11" name="Freeform 30"/>
          <p:cNvSpPr/>
          <p:nvPr>
            <p:custDataLst>
              <p:tags r:id="rId5"/>
            </p:custDataLst>
          </p:nvPr>
        </p:nvSpPr>
        <p:spPr bwMode="auto">
          <a:xfrm>
            <a:off x="3425678" y="4839778"/>
            <a:ext cx="1609000" cy="508596"/>
          </a:xfrm>
          <a:custGeom>
            <a:avLst/>
            <a:gdLst>
              <a:gd name="T0" fmla="*/ 674 w 674"/>
              <a:gd name="T1" fmla="*/ 0 h 254"/>
              <a:gd name="T2" fmla="*/ 420 w 674"/>
              <a:gd name="T3" fmla="*/ 254 h 254"/>
              <a:gd name="T4" fmla="*/ 0 w 674"/>
              <a:gd name="T5" fmla="*/ 254 h 254"/>
            </a:gdLst>
            <a:ahLst/>
            <a:cxnLst>
              <a:cxn ang="0">
                <a:pos x="T0" y="T1"/>
              </a:cxn>
              <a:cxn ang="0">
                <a:pos x="T2" y="T3"/>
              </a:cxn>
              <a:cxn ang="0">
                <a:pos x="T4" y="T5"/>
              </a:cxn>
            </a:cxnLst>
            <a:rect l="0" t="0" r="r" b="b"/>
            <a:pathLst>
              <a:path w="674" h="254">
                <a:moveTo>
                  <a:pt x="674" y="0"/>
                </a:moveTo>
                <a:lnTo>
                  <a:pt x="420" y="254"/>
                </a:lnTo>
                <a:lnTo>
                  <a:pt x="0" y="254"/>
                </a:lnTo>
              </a:path>
            </a:pathLst>
          </a:custGeom>
          <a:noFill/>
          <a:ln w="3175" cap="flat">
            <a:solidFill>
              <a:schemeClr val="bg1">
                <a:lumMod val="75000"/>
              </a:schemeClr>
            </a:solidFill>
            <a:prstDash val="dash"/>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思源黑体" panose="020B0500000000000000" pitchFamily="34" charset="-122"/>
              <a:ea typeface="思源黑体" panose="020B0500000000000000" pitchFamily="34" charset="-122"/>
              <a:sym typeface="思源黑体 CN Normal" panose="020B0400000000000000" pitchFamily="34" charset="-122"/>
            </a:endParaRPr>
          </a:p>
        </p:txBody>
      </p:sp>
      <p:sp>
        <p:nvSpPr>
          <p:cNvPr id="12" name="Freeform 31"/>
          <p:cNvSpPr/>
          <p:nvPr>
            <p:custDataLst>
              <p:tags r:id="rId6"/>
            </p:custDataLst>
          </p:nvPr>
        </p:nvSpPr>
        <p:spPr bwMode="auto">
          <a:xfrm>
            <a:off x="7101101" y="4839778"/>
            <a:ext cx="1664276" cy="508596"/>
          </a:xfrm>
          <a:custGeom>
            <a:avLst/>
            <a:gdLst>
              <a:gd name="T0" fmla="*/ 0 w 674"/>
              <a:gd name="T1" fmla="*/ 0 h 254"/>
              <a:gd name="T2" fmla="*/ 254 w 674"/>
              <a:gd name="T3" fmla="*/ 254 h 254"/>
              <a:gd name="T4" fmla="*/ 674 w 674"/>
              <a:gd name="T5" fmla="*/ 254 h 254"/>
            </a:gdLst>
            <a:ahLst/>
            <a:cxnLst>
              <a:cxn ang="0">
                <a:pos x="T0" y="T1"/>
              </a:cxn>
              <a:cxn ang="0">
                <a:pos x="T2" y="T3"/>
              </a:cxn>
              <a:cxn ang="0">
                <a:pos x="T4" y="T5"/>
              </a:cxn>
            </a:cxnLst>
            <a:rect l="0" t="0" r="r" b="b"/>
            <a:pathLst>
              <a:path w="674" h="254">
                <a:moveTo>
                  <a:pt x="0" y="0"/>
                </a:moveTo>
                <a:lnTo>
                  <a:pt x="254" y="254"/>
                </a:lnTo>
                <a:lnTo>
                  <a:pt x="674" y="254"/>
                </a:lnTo>
              </a:path>
            </a:pathLst>
          </a:custGeom>
          <a:noFill/>
          <a:ln w="3175" cap="flat">
            <a:solidFill>
              <a:schemeClr val="bg1">
                <a:lumMod val="75000"/>
              </a:schemeClr>
            </a:solidFill>
            <a:prstDash val="dash"/>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思源黑体" panose="020B0500000000000000" pitchFamily="34" charset="-122"/>
              <a:ea typeface="思源黑体" panose="020B0500000000000000" pitchFamily="34" charset="-122"/>
              <a:sym typeface="思源黑体 CN Normal" panose="020B0400000000000000" pitchFamily="34" charset="-122"/>
            </a:endParaRPr>
          </a:p>
        </p:txBody>
      </p:sp>
      <p:grpSp>
        <p:nvGrpSpPr>
          <p:cNvPr id="14" name="组合 13"/>
          <p:cNvGrpSpPr/>
          <p:nvPr/>
        </p:nvGrpSpPr>
        <p:grpSpPr>
          <a:xfrm>
            <a:off x="4543426" y="2413658"/>
            <a:ext cx="3105150" cy="3100882"/>
            <a:chOff x="4543426" y="1951629"/>
            <a:chExt cx="3105150" cy="3100882"/>
          </a:xfrm>
          <a:gradFill>
            <a:gsLst>
              <a:gs pos="0">
                <a:srgbClr val="92BFB5"/>
              </a:gs>
              <a:gs pos="86000">
                <a:srgbClr val="52A4AE"/>
              </a:gs>
            </a:gsLst>
          </a:gradFill>
          <a:effectLst/>
        </p:grpSpPr>
        <p:sp>
          <p:nvSpPr>
            <p:cNvPr id="15" name="Freeform 20"/>
            <p:cNvSpPr/>
            <p:nvPr>
              <p:custDataLst>
                <p:tags r:id="rId7"/>
              </p:custDataLst>
            </p:nvPr>
          </p:nvSpPr>
          <p:spPr bwMode="auto">
            <a:xfrm>
              <a:off x="6189838" y="3593773"/>
              <a:ext cx="1458738" cy="1458738"/>
            </a:xfrm>
            <a:custGeom>
              <a:avLst/>
              <a:gdLst>
                <a:gd name="T0" fmla="*/ 0 w 342"/>
                <a:gd name="T1" fmla="*/ 255 h 342"/>
                <a:gd name="T2" fmla="*/ 0 w 342"/>
                <a:gd name="T3" fmla="*/ 342 h 342"/>
                <a:gd name="T4" fmla="*/ 342 w 342"/>
                <a:gd name="T5" fmla="*/ 0 h 342"/>
                <a:gd name="T6" fmla="*/ 255 w 342"/>
                <a:gd name="T7" fmla="*/ 0 h 342"/>
                <a:gd name="T8" fmla="*/ 0 w 342"/>
                <a:gd name="T9" fmla="*/ 255 h 342"/>
              </a:gdLst>
              <a:ahLst/>
              <a:cxnLst>
                <a:cxn ang="0">
                  <a:pos x="T0" y="T1"/>
                </a:cxn>
                <a:cxn ang="0">
                  <a:pos x="T2" y="T3"/>
                </a:cxn>
                <a:cxn ang="0">
                  <a:pos x="T4" y="T5"/>
                </a:cxn>
                <a:cxn ang="0">
                  <a:pos x="T6" y="T7"/>
                </a:cxn>
                <a:cxn ang="0">
                  <a:pos x="T8" y="T9"/>
                </a:cxn>
              </a:cxnLst>
              <a:rect l="0" t="0" r="r" b="b"/>
              <a:pathLst>
                <a:path w="342" h="342">
                  <a:moveTo>
                    <a:pt x="0" y="255"/>
                  </a:moveTo>
                  <a:cubicBezTo>
                    <a:pt x="0" y="342"/>
                    <a:pt x="0" y="342"/>
                    <a:pt x="0" y="342"/>
                  </a:cubicBezTo>
                  <a:cubicBezTo>
                    <a:pt x="184" y="331"/>
                    <a:pt x="331" y="184"/>
                    <a:pt x="342" y="0"/>
                  </a:cubicBezTo>
                  <a:cubicBezTo>
                    <a:pt x="255" y="0"/>
                    <a:pt x="255" y="0"/>
                    <a:pt x="255" y="0"/>
                  </a:cubicBezTo>
                  <a:cubicBezTo>
                    <a:pt x="244" y="136"/>
                    <a:pt x="136" y="245"/>
                    <a:pt x="0" y="255"/>
                  </a:cubicBezTo>
                  <a:close/>
                </a:path>
              </a:pathLst>
            </a:custGeom>
            <a:solidFill>
              <a:srgbClr val="1D4BA0"/>
            </a:solidFill>
            <a:ln w="12700" cap="flat" cmpd="sng" algn="ctr">
              <a:noFill/>
              <a:prstDash val="solid"/>
              <a:miter lim="800000"/>
            </a:ln>
            <a:effectLst/>
          </p:spPr>
          <p:txBody>
            <a:bodyPr rtlCol="0" anchor="ctr"/>
            <a:lstStyle/>
            <a:p>
              <a:pPr algn="ctr"/>
              <a:endParaRPr lang="en-US" sz="2000" kern="0">
                <a:solidFill>
                  <a:prstClr val="white"/>
                </a:solidFill>
                <a:latin typeface="思源黑体" panose="020B0500000000000000" pitchFamily="34" charset="-122"/>
                <a:ea typeface="思源黑体" panose="020B0500000000000000" pitchFamily="34" charset="-122"/>
                <a:sym typeface="思源黑体 CN Normal" panose="020B0400000000000000" pitchFamily="34" charset="-122"/>
              </a:endParaRPr>
            </a:p>
          </p:txBody>
        </p:sp>
        <p:sp>
          <p:nvSpPr>
            <p:cNvPr id="16" name="Freeform 21"/>
            <p:cNvSpPr/>
            <p:nvPr>
              <p:custDataLst>
                <p:tags r:id="rId8"/>
              </p:custDataLst>
            </p:nvPr>
          </p:nvSpPr>
          <p:spPr bwMode="auto">
            <a:xfrm>
              <a:off x="4543426" y="1951629"/>
              <a:ext cx="1458738" cy="1454472"/>
            </a:xfrm>
            <a:custGeom>
              <a:avLst/>
              <a:gdLst>
                <a:gd name="T0" fmla="*/ 342 w 342"/>
                <a:gd name="T1" fmla="*/ 86 h 341"/>
                <a:gd name="T2" fmla="*/ 342 w 342"/>
                <a:gd name="T3" fmla="*/ 0 h 341"/>
                <a:gd name="T4" fmla="*/ 0 w 342"/>
                <a:gd name="T5" fmla="*/ 341 h 341"/>
                <a:gd name="T6" fmla="*/ 87 w 342"/>
                <a:gd name="T7" fmla="*/ 341 h 341"/>
                <a:gd name="T8" fmla="*/ 342 w 342"/>
                <a:gd name="T9" fmla="*/ 86 h 341"/>
              </a:gdLst>
              <a:ahLst/>
              <a:cxnLst>
                <a:cxn ang="0">
                  <a:pos x="T0" y="T1"/>
                </a:cxn>
                <a:cxn ang="0">
                  <a:pos x="T2" y="T3"/>
                </a:cxn>
                <a:cxn ang="0">
                  <a:pos x="T4" y="T5"/>
                </a:cxn>
                <a:cxn ang="0">
                  <a:pos x="T6" y="T7"/>
                </a:cxn>
                <a:cxn ang="0">
                  <a:pos x="T8" y="T9"/>
                </a:cxn>
              </a:cxnLst>
              <a:rect l="0" t="0" r="r" b="b"/>
              <a:pathLst>
                <a:path w="342" h="341">
                  <a:moveTo>
                    <a:pt x="342" y="86"/>
                  </a:moveTo>
                  <a:cubicBezTo>
                    <a:pt x="342" y="0"/>
                    <a:pt x="342" y="0"/>
                    <a:pt x="342" y="0"/>
                  </a:cubicBezTo>
                  <a:cubicBezTo>
                    <a:pt x="158" y="10"/>
                    <a:pt x="11" y="158"/>
                    <a:pt x="0" y="341"/>
                  </a:cubicBezTo>
                  <a:cubicBezTo>
                    <a:pt x="87" y="341"/>
                    <a:pt x="87" y="341"/>
                    <a:pt x="87" y="341"/>
                  </a:cubicBezTo>
                  <a:cubicBezTo>
                    <a:pt x="98" y="205"/>
                    <a:pt x="206" y="97"/>
                    <a:pt x="342" y="86"/>
                  </a:cubicBezTo>
                  <a:close/>
                </a:path>
              </a:pathLst>
            </a:custGeom>
            <a:solidFill>
              <a:srgbClr val="1D4BA0"/>
            </a:solidFill>
            <a:ln w="12700" cap="flat" cmpd="sng" algn="ctr">
              <a:noFill/>
              <a:prstDash val="solid"/>
              <a:miter lim="800000"/>
            </a:ln>
            <a:effectLst/>
          </p:spPr>
          <p:txBody>
            <a:bodyPr rtlCol="0" anchor="ctr"/>
            <a:lstStyle/>
            <a:p>
              <a:pPr algn="ctr"/>
              <a:endParaRPr lang="en-US" sz="2000" kern="0" dirty="0">
                <a:solidFill>
                  <a:prstClr val="white"/>
                </a:solidFill>
                <a:latin typeface="思源黑体" panose="020B0500000000000000" pitchFamily="34" charset="-122"/>
                <a:ea typeface="思源黑体" panose="020B0500000000000000" pitchFamily="34" charset="-122"/>
                <a:sym typeface="思源黑体 CN Normal" panose="020B0400000000000000" pitchFamily="34" charset="-122"/>
              </a:endParaRPr>
            </a:p>
          </p:txBody>
        </p:sp>
        <p:sp>
          <p:nvSpPr>
            <p:cNvPr id="17" name="Freeform 22"/>
            <p:cNvSpPr/>
            <p:nvPr>
              <p:custDataLst>
                <p:tags r:id="rId9"/>
              </p:custDataLst>
            </p:nvPr>
          </p:nvSpPr>
          <p:spPr bwMode="auto">
            <a:xfrm>
              <a:off x="6189838" y="1951629"/>
              <a:ext cx="1458738" cy="1454472"/>
            </a:xfrm>
            <a:custGeom>
              <a:avLst/>
              <a:gdLst>
                <a:gd name="T0" fmla="*/ 255 w 342"/>
                <a:gd name="T1" fmla="*/ 341 h 341"/>
                <a:gd name="T2" fmla="*/ 342 w 342"/>
                <a:gd name="T3" fmla="*/ 341 h 341"/>
                <a:gd name="T4" fmla="*/ 0 w 342"/>
                <a:gd name="T5" fmla="*/ 0 h 341"/>
                <a:gd name="T6" fmla="*/ 0 w 342"/>
                <a:gd name="T7" fmla="*/ 86 h 341"/>
                <a:gd name="T8" fmla="*/ 255 w 342"/>
                <a:gd name="T9" fmla="*/ 341 h 341"/>
              </a:gdLst>
              <a:ahLst/>
              <a:cxnLst>
                <a:cxn ang="0">
                  <a:pos x="T0" y="T1"/>
                </a:cxn>
                <a:cxn ang="0">
                  <a:pos x="T2" y="T3"/>
                </a:cxn>
                <a:cxn ang="0">
                  <a:pos x="T4" y="T5"/>
                </a:cxn>
                <a:cxn ang="0">
                  <a:pos x="T6" y="T7"/>
                </a:cxn>
                <a:cxn ang="0">
                  <a:pos x="T8" y="T9"/>
                </a:cxn>
              </a:cxnLst>
              <a:rect l="0" t="0" r="r" b="b"/>
              <a:pathLst>
                <a:path w="342" h="341">
                  <a:moveTo>
                    <a:pt x="255" y="341"/>
                  </a:moveTo>
                  <a:cubicBezTo>
                    <a:pt x="342" y="341"/>
                    <a:pt x="342" y="341"/>
                    <a:pt x="342" y="341"/>
                  </a:cubicBezTo>
                  <a:cubicBezTo>
                    <a:pt x="331" y="158"/>
                    <a:pt x="184" y="10"/>
                    <a:pt x="0" y="0"/>
                  </a:cubicBezTo>
                  <a:cubicBezTo>
                    <a:pt x="0" y="86"/>
                    <a:pt x="0" y="86"/>
                    <a:pt x="0" y="86"/>
                  </a:cubicBezTo>
                  <a:cubicBezTo>
                    <a:pt x="136" y="97"/>
                    <a:pt x="244" y="205"/>
                    <a:pt x="255" y="341"/>
                  </a:cubicBezTo>
                  <a:close/>
                </a:path>
              </a:pathLst>
            </a:custGeom>
            <a:solidFill>
              <a:srgbClr val="1D4BA0"/>
            </a:solidFill>
            <a:ln w="12700" cap="flat" cmpd="sng" algn="ctr">
              <a:noFill/>
              <a:prstDash val="solid"/>
              <a:miter lim="800000"/>
            </a:ln>
            <a:effectLst/>
          </p:spPr>
          <p:txBody>
            <a:bodyPr rtlCol="0" anchor="ctr"/>
            <a:lstStyle/>
            <a:p>
              <a:pPr algn="ctr"/>
              <a:endParaRPr lang="en-US" sz="2000" kern="0">
                <a:solidFill>
                  <a:prstClr val="white"/>
                </a:solidFill>
                <a:latin typeface="思源黑体" panose="020B0500000000000000" pitchFamily="34" charset="-122"/>
                <a:ea typeface="思源黑体" panose="020B0500000000000000" pitchFamily="34" charset="-122"/>
                <a:sym typeface="思源黑体 CN Normal" panose="020B0400000000000000" pitchFamily="34" charset="-122"/>
              </a:endParaRPr>
            </a:p>
          </p:txBody>
        </p:sp>
        <p:sp>
          <p:nvSpPr>
            <p:cNvPr id="18" name="Freeform 23"/>
            <p:cNvSpPr/>
            <p:nvPr>
              <p:custDataLst>
                <p:tags r:id="rId10"/>
              </p:custDataLst>
            </p:nvPr>
          </p:nvSpPr>
          <p:spPr bwMode="auto">
            <a:xfrm>
              <a:off x="4543426" y="3593773"/>
              <a:ext cx="1458738" cy="1458738"/>
            </a:xfrm>
            <a:custGeom>
              <a:avLst/>
              <a:gdLst>
                <a:gd name="T0" fmla="*/ 87 w 342"/>
                <a:gd name="T1" fmla="*/ 0 h 342"/>
                <a:gd name="T2" fmla="*/ 0 w 342"/>
                <a:gd name="T3" fmla="*/ 0 h 342"/>
                <a:gd name="T4" fmla="*/ 342 w 342"/>
                <a:gd name="T5" fmla="*/ 342 h 342"/>
                <a:gd name="T6" fmla="*/ 342 w 342"/>
                <a:gd name="T7" fmla="*/ 255 h 342"/>
                <a:gd name="T8" fmla="*/ 87 w 342"/>
                <a:gd name="T9" fmla="*/ 0 h 342"/>
              </a:gdLst>
              <a:ahLst/>
              <a:cxnLst>
                <a:cxn ang="0">
                  <a:pos x="T0" y="T1"/>
                </a:cxn>
                <a:cxn ang="0">
                  <a:pos x="T2" y="T3"/>
                </a:cxn>
                <a:cxn ang="0">
                  <a:pos x="T4" y="T5"/>
                </a:cxn>
                <a:cxn ang="0">
                  <a:pos x="T6" y="T7"/>
                </a:cxn>
                <a:cxn ang="0">
                  <a:pos x="T8" y="T9"/>
                </a:cxn>
              </a:cxnLst>
              <a:rect l="0" t="0" r="r" b="b"/>
              <a:pathLst>
                <a:path w="342" h="342">
                  <a:moveTo>
                    <a:pt x="87" y="0"/>
                  </a:moveTo>
                  <a:cubicBezTo>
                    <a:pt x="0" y="0"/>
                    <a:pt x="0" y="0"/>
                    <a:pt x="0" y="0"/>
                  </a:cubicBezTo>
                  <a:cubicBezTo>
                    <a:pt x="11" y="184"/>
                    <a:pt x="158" y="331"/>
                    <a:pt x="342" y="342"/>
                  </a:cubicBezTo>
                  <a:cubicBezTo>
                    <a:pt x="342" y="255"/>
                    <a:pt x="342" y="255"/>
                    <a:pt x="342" y="255"/>
                  </a:cubicBezTo>
                  <a:cubicBezTo>
                    <a:pt x="206" y="245"/>
                    <a:pt x="98" y="136"/>
                    <a:pt x="87" y="0"/>
                  </a:cubicBezTo>
                  <a:close/>
                </a:path>
              </a:pathLst>
            </a:custGeom>
            <a:solidFill>
              <a:srgbClr val="1D4BA0"/>
            </a:solidFill>
            <a:ln w="12700" cap="flat" cmpd="sng" algn="ctr">
              <a:noFill/>
              <a:prstDash val="solid"/>
              <a:miter lim="800000"/>
            </a:ln>
            <a:effectLst/>
          </p:spPr>
          <p:txBody>
            <a:bodyPr rtlCol="0" anchor="ctr"/>
            <a:lstStyle/>
            <a:p>
              <a:pPr algn="ctr"/>
              <a:endParaRPr lang="en-US" sz="2000" kern="0">
                <a:solidFill>
                  <a:prstClr val="white"/>
                </a:solidFill>
                <a:latin typeface="思源黑体" panose="020B0500000000000000" pitchFamily="34" charset="-122"/>
                <a:ea typeface="思源黑体" panose="020B0500000000000000" pitchFamily="34" charset="-122"/>
                <a:sym typeface="思源黑体 CN Normal" panose="020B0400000000000000" pitchFamily="34" charset="-122"/>
              </a:endParaRPr>
            </a:p>
          </p:txBody>
        </p:sp>
      </p:grpSp>
      <p:sp>
        <p:nvSpPr>
          <p:cNvPr id="19" name="Oval 14"/>
          <p:cNvSpPr/>
          <p:nvPr>
            <p:custDataLst>
              <p:tags r:id="rId11"/>
            </p:custDataLst>
          </p:nvPr>
        </p:nvSpPr>
        <p:spPr>
          <a:xfrm flipH="1">
            <a:off x="5112465" y="2980553"/>
            <a:ext cx="1967073" cy="1967092"/>
          </a:xfrm>
          <a:prstGeom prst="ellipse">
            <a:avLst/>
          </a:prstGeom>
          <a:solidFill>
            <a:srgbClr val="1D4BA0"/>
          </a:solidFill>
          <a:ln>
            <a:noFill/>
          </a:ln>
          <a:effectLst>
            <a:outerShdw blurRad="254000" dist="139700" dir="5400000" sx="98000" sy="98000" algn="t" rotWithShape="0">
              <a:srgbClr val="0B54A2">
                <a:alpha val="21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0"/>
              </a:spcBef>
              <a:spcAft>
                <a:spcPct val="0"/>
              </a:spcAft>
            </a:pPr>
            <a:endParaRPr dirty="0">
              <a:solidFill>
                <a:srgbClr val="E5A761"/>
              </a:solidFill>
              <a:latin typeface="思源黑体" panose="020B0500000000000000" pitchFamily="34" charset="-122"/>
              <a:ea typeface="思源黑体" panose="020B0500000000000000" pitchFamily="34" charset="-122"/>
              <a:cs typeface="Arial" panose="020B0604020202020204" pitchFamily="34" charset="0"/>
              <a:sym typeface="思源黑体 CN Normal" panose="020B0400000000000000" pitchFamily="34" charset="-122"/>
            </a:endParaRPr>
          </a:p>
        </p:txBody>
      </p:sp>
      <p:sp>
        <p:nvSpPr>
          <p:cNvPr id="20" name="Object 5014"/>
          <p:cNvSpPr txBox="1"/>
          <p:nvPr>
            <p:custDataLst>
              <p:tags r:id="rId12"/>
            </p:custDataLst>
          </p:nvPr>
        </p:nvSpPr>
        <p:spPr>
          <a:xfrm>
            <a:off x="5203850" y="3519254"/>
            <a:ext cx="1801147" cy="984885"/>
          </a:xfrm>
          <a:prstGeom prst="rect">
            <a:avLst/>
          </a:prstGeom>
          <a:noFill/>
        </p:spPr>
        <p:txBody>
          <a:bodyPr wrap="square" lIns="0" tIns="0" rIns="0" bIns="0" rtlCol="0">
            <a:spAutoFit/>
          </a:bodyPr>
          <a:lstStyle>
            <a:defPPr>
              <a:defRPr lang="zh-CN"/>
            </a:defPPr>
            <a:lvl1pPr>
              <a:defRPr sz="2400">
                <a:gradFill flip="none" rotWithShape="1">
                  <a:gsLst>
                    <a:gs pos="46000">
                      <a:schemeClr val="accent1"/>
                    </a:gs>
                    <a:gs pos="16000">
                      <a:schemeClr val="accent2"/>
                    </a:gs>
                  </a:gsLst>
                  <a:lin ang="5400000" scaled="0"/>
                </a:gradFill>
                <a:latin typeface="+mj-ea"/>
                <a:ea typeface="+mj-ea"/>
              </a:defRPr>
            </a:lvl1pPr>
          </a:lstStyle>
          <a:p>
            <a:pPr algn="ctr"/>
            <a:r>
              <a:rPr lang="zh-CN" altLang="en-US" sz="3200" b="1" dirty="0">
                <a:solidFill>
                  <a:schemeClr val="bg1"/>
                </a:solidFill>
                <a:latin typeface="微软雅黑" panose="020B0503020204020204" pitchFamily="34" charset="-122"/>
                <a:ea typeface="微软雅黑" panose="020B0503020204020204" pitchFamily="34" charset="-122"/>
                <a:sym typeface="思源黑体 CN Normal" panose="020B0400000000000000" pitchFamily="34" charset="-122"/>
              </a:rPr>
              <a:t>标题</a:t>
            </a:r>
            <a:endParaRPr lang="zh-CN" altLang="en-US" sz="3200" b="1" dirty="0">
              <a:solidFill>
                <a:schemeClr val="bg1"/>
              </a:solidFill>
              <a:latin typeface="微软雅黑" panose="020B0503020204020204" pitchFamily="34" charset="-122"/>
              <a:ea typeface="微软雅黑" panose="020B0503020204020204" pitchFamily="34" charset="-122"/>
              <a:sym typeface="思源黑体 CN Normal" panose="020B0400000000000000" pitchFamily="34" charset="-122"/>
            </a:endParaRPr>
          </a:p>
          <a:p>
            <a:pPr algn="ctr"/>
            <a:r>
              <a:rPr lang="zh-CN" altLang="en-US" sz="3200" b="1" dirty="0">
                <a:solidFill>
                  <a:schemeClr val="bg1"/>
                </a:solidFill>
                <a:latin typeface="微软雅黑" panose="020B0503020204020204" pitchFamily="34" charset="-122"/>
                <a:ea typeface="微软雅黑" panose="020B0503020204020204" pitchFamily="34" charset="-122"/>
                <a:sym typeface="思源黑体 CN Normal" panose="020B0400000000000000" pitchFamily="34" charset="-122"/>
              </a:rPr>
              <a:t>文字</a:t>
            </a:r>
            <a:endParaRPr lang="zh-CN" altLang="en-US" sz="3200" b="1" dirty="0">
              <a:solidFill>
                <a:schemeClr val="bg1"/>
              </a:solidFill>
              <a:latin typeface="微软雅黑" panose="020B0503020204020204" pitchFamily="34" charset="-122"/>
              <a:ea typeface="微软雅黑" panose="020B0503020204020204" pitchFamily="34" charset="-122"/>
              <a:sym typeface="思源黑体 CN Normal" panose="020B0400000000000000" pitchFamily="34" charset="-122"/>
            </a:endParaRPr>
          </a:p>
        </p:txBody>
      </p:sp>
      <p:sp>
        <p:nvSpPr>
          <p:cNvPr id="21" name="文本框 20"/>
          <p:cNvSpPr txBox="1"/>
          <p:nvPr>
            <p:custDataLst>
              <p:tags r:id="rId13"/>
            </p:custDataLst>
          </p:nvPr>
        </p:nvSpPr>
        <p:spPr>
          <a:xfrm>
            <a:off x="1207749" y="2708574"/>
            <a:ext cx="2126693" cy="1033145"/>
          </a:xfrm>
          <a:prstGeom prst="rect">
            <a:avLst/>
          </a:prstGeom>
          <a:noFill/>
        </p:spPr>
        <p:txBody>
          <a:bodyPr wrap="square" lIns="0" tIns="0" rIns="0" bIns="0" rtlCol="0">
            <a:spAutoFit/>
          </a:bodyPr>
          <a:lstStyle>
            <a:defPPr>
              <a:defRPr lang="zh-CN"/>
            </a:defPPr>
            <a:lvl1pPr algn="just">
              <a:lnSpc>
                <a:spcPct val="150000"/>
              </a:lnSpc>
              <a:defRPr sz="1200">
                <a:solidFill>
                  <a:schemeClr val="bg2">
                    <a:lumMod val="25000"/>
                  </a:schemeClr>
                </a:solidFill>
                <a:latin typeface="思源黑体 CN Normal" panose="020B0400000000000000" pitchFamily="34" charset="-122"/>
                <a:ea typeface="思源黑体 CN Normal" panose="020B0400000000000000" pitchFamily="34" charset="-122"/>
              </a:defRPr>
            </a:lvl1pPr>
          </a:lstStyle>
          <a:p>
            <a:pPr>
              <a:lnSpc>
                <a:spcPct val="120000"/>
              </a:lnSpc>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sym typeface="思源黑体 CN Normal" panose="020B0400000000000000" pitchFamily="34" charset="-122"/>
              </a:rPr>
              <a:t>此处添加详细文本描述，建议与标题相关并符合整体语言风格，建议与标题</a:t>
            </a:r>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sym typeface="思源黑体 CN Normal" panose="020B0400000000000000" pitchFamily="34" charset="-122"/>
              </a:rPr>
              <a:t>相关</a:t>
            </a:r>
            <a:endPar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sym typeface="思源黑体 CN Normal" panose="020B0400000000000000" pitchFamily="34" charset="-122"/>
            </a:endParaRPr>
          </a:p>
        </p:txBody>
      </p:sp>
      <p:sp>
        <p:nvSpPr>
          <p:cNvPr id="22" name="文本框 21"/>
          <p:cNvSpPr txBox="1"/>
          <p:nvPr>
            <p:custDataLst>
              <p:tags r:id="rId14"/>
            </p:custDataLst>
          </p:nvPr>
        </p:nvSpPr>
        <p:spPr>
          <a:xfrm>
            <a:off x="1145836" y="5756254"/>
            <a:ext cx="1987889" cy="1033145"/>
          </a:xfrm>
          <a:prstGeom prst="rect">
            <a:avLst/>
          </a:prstGeom>
          <a:noFill/>
        </p:spPr>
        <p:txBody>
          <a:bodyPr wrap="square" lIns="0" tIns="0" rIns="0" bIns="0" rtlCol="0">
            <a:spAutoFit/>
          </a:bodyPr>
          <a:lstStyle>
            <a:defPPr>
              <a:defRPr lang="zh-CN"/>
            </a:defPPr>
            <a:lvl1pPr algn="just">
              <a:lnSpc>
                <a:spcPct val="150000"/>
              </a:lnSpc>
              <a:defRPr sz="1200">
                <a:solidFill>
                  <a:schemeClr val="bg2">
                    <a:lumMod val="25000"/>
                  </a:schemeClr>
                </a:solidFill>
                <a:latin typeface="思源黑体 CN Normal" panose="020B0400000000000000" pitchFamily="34" charset="-122"/>
                <a:ea typeface="思源黑体 CN Normal" panose="020B0400000000000000" pitchFamily="34" charset="-122"/>
              </a:defRPr>
            </a:lvl1pPr>
          </a:lstStyle>
          <a:p>
            <a:pPr>
              <a:lnSpc>
                <a:spcPct val="120000"/>
              </a:lnSpc>
            </a:pPr>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sym typeface="思源黑体 CN Normal" panose="020B0400000000000000" pitchFamily="34" charset="-122"/>
              </a:rPr>
              <a:t>此处添加详细文本描述，建议与标题相关并符合整体语言风格，建议与标题相关</a:t>
            </a:r>
            <a:endPar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sym typeface="思源黑体 CN Normal" panose="020B0400000000000000" pitchFamily="34" charset="-122"/>
            </a:endParaRPr>
          </a:p>
        </p:txBody>
      </p:sp>
      <p:sp>
        <p:nvSpPr>
          <p:cNvPr id="23" name="文本框 22"/>
          <p:cNvSpPr txBox="1"/>
          <p:nvPr>
            <p:custDataLst>
              <p:tags r:id="rId15"/>
            </p:custDataLst>
          </p:nvPr>
        </p:nvSpPr>
        <p:spPr>
          <a:xfrm>
            <a:off x="8932875" y="2699723"/>
            <a:ext cx="2002516" cy="1033145"/>
          </a:xfrm>
          <a:prstGeom prst="rect">
            <a:avLst/>
          </a:prstGeom>
          <a:noFill/>
        </p:spPr>
        <p:txBody>
          <a:bodyPr wrap="square" lIns="0" tIns="0" rIns="0" bIns="0" rtlCol="0">
            <a:spAutoFit/>
          </a:bodyPr>
          <a:lstStyle>
            <a:defPPr>
              <a:defRPr lang="zh-CN"/>
            </a:defPPr>
            <a:lvl1pPr algn="just">
              <a:lnSpc>
                <a:spcPct val="150000"/>
              </a:lnSpc>
              <a:defRPr sz="1200">
                <a:solidFill>
                  <a:schemeClr val="bg2">
                    <a:lumMod val="25000"/>
                  </a:schemeClr>
                </a:solidFill>
                <a:latin typeface="思源黑体 CN Normal" panose="020B0400000000000000" pitchFamily="34" charset="-122"/>
                <a:ea typeface="思源黑体 CN Normal" panose="020B0400000000000000" pitchFamily="34" charset="-122"/>
              </a:defRPr>
            </a:lvl1pPr>
          </a:lstStyle>
          <a:p>
            <a:pPr>
              <a:lnSpc>
                <a:spcPct val="120000"/>
              </a:lnSpc>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sym typeface="思源黑体 CN Normal" panose="020B0400000000000000" pitchFamily="34" charset="-122"/>
              </a:rPr>
              <a:t>此处添加详细文本描述，建议与标题相关并符合整体语言风格，建议与标题相关</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sym typeface="思源黑体 CN Normal" panose="020B0400000000000000" pitchFamily="34" charset="-122"/>
            </a:endParaRPr>
          </a:p>
        </p:txBody>
      </p:sp>
      <p:sp>
        <p:nvSpPr>
          <p:cNvPr id="24" name="文本框 23"/>
          <p:cNvSpPr txBox="1"/>
          <p:nvPr>
            <p:custDataLst>
              <p:tags r:id="rId16"/>
            </p:custDataLst>
          </p:nvPr>
        </p:nvSpPr>
        <p:spPr>
          <a:xfrm>
            <a:off x="8963371" y="5739998"/>
            <a:ext cx="2028480" cy="1033145"/>
          </a:xfrm>
          <a:prstGeom prst="rect">
            <a:avLst/>
          </a:prstGeom>
          <a:noFill/>
        </p:spPr>
        <p:txBody>
          <a:bodyPr wrap="square" lIns="0" tIns="0" rIns="0" bIns="0" rtlCol="0">
            <a:spAutoFit/>
          </a:bodyPr>
          <a:lstStyle>
            <a:defPPr>
              <a:defRPr lang="zh-CN"/>
            </a:defPPr>
            <a:lvl1pPr algn="just">
              <a:lnSpc>
                <a:spcPct val="150000"/>
              </a:lnSpc>
              <a:defRPr sz="1200">
                <a:solidFill>
                  <a:schemeClr val="bg2">
                    <a:lumMod val="25000"/>
                  </a:schemeClr>
                </a:solidFill>
                <a:latin typeface="思源黑体 CN Normal" panose="020B0400000000000000" pitchFamily="34" charset="-122"/>
                <a:ea typeface="思源黑体 CN Normal" panose="020B0400000000000000" pitchFamily="34" charset="-122"/>
              </a:defRPr>
            </a:lvl1pPr>
          </a:lstStyle>
          <a:p>
            <a:pPr>
              <a:lnSpc>
                <a:spcPct val="120000"/>
              </a:lnSpc>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sym typeface="思源黑体 CN Normal" panose="020B0400000000000000" pitchFamily="34" charset="-122"/>
              </a:rPr>
              <a:t>此处添加详细文本描述，建议与标题相关并符合整体语言风格，建议与标题相关</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sym typeface="思源黑体 CN Normal" panose="020B0400000000000000" pitchFamily="34" charset="-122"/>
            </a:endParaRPr>
          </a:p>
        </p:txBody>
      </p:sp>
      <p:sp>
        <p:nvSpPr>
          <p:cNvPr id="25" name="矩形: 圆角 37"/>
          <p:cNvSpPr/>
          <p:nvPr>
            <p:custDataLst>
              <p:tags r:id="rId17"/>
            </p:custDataLst>
          </p:nvPr>
        </p:nvSpPr>
        <p:spPr>
          <a:xfrm>
            <a:off x="1018712" y="2085475"/>
            <a:ext cx="2444033" cy="441286"/>
          </a:xfrm>
          <a:prstGeom prst="roundRect">
            <a:avLst>
              <a:gd name="adj" fmla="val 50000"/>
            </a:avLst>
          </a:prstGeom>
          <a:solidFill>
            <a:srgbClr val="1D4BA0"/>
          </a:solidFill>
          <a:ln w="12700" cap="flat" cmpd="sng" algn="ctr">
            <a:noFill/>
            <a:prstDash val="solid"/>
            <a:miter lim="800000"/>
          </a:ln>
          <a:effectLst>
            <a:outerShdw blurRad="127000" dist="38100" dir="2700000" algn="tl" rotWithShape="0">
              <a:srgbClr val="0B54A2">
                <a:alpha val="30000"/>
              </a:srgbClr>
            </a:outerShdw>
          </a:effectLst>
        </p:spPr>
        <p:txBody>
          <a:bodyPr rtlCol="0" anchor="ctr"/>
          <a:lstStyle/>
          <a:p>
            <a:pPr algn="ctr"/>
            <a:endParaRPr lang="zh-CN" altLang="en-US" sz="2000" kern="0" dirty="0">
              <a:solidFill>
                <a:prstClr val="white"/>
              </a:solidFill>
              <a:latin typeface="思源黑体" panose="020B0500000000000000" pitchFamily="34" charset="-122"/>
              <a:ea typeface="思源黑体" panose="020B0500000000000000" pitchFamily="34" charset="-122"/>
              <a:sym typeface="思源黑体 CN Normal" panose="020B0400000000000000" pitchFamily="34" charset="-122"/>
            </a:endParaRPr>
          </a:p>
        </p:txBody>
      </p:sp>
      <p:sp>
        <p:nvSpPr>
          <p:cNvPr id="26" name="文本框 25"/>
          <p:cNvSpPr txBox="1"/>
          <p:nvPr>
            <p:custDataLst>
              <p:tags r:id="rId18"/>
            </p:custDataLst>
          </p:nvPr>
        </p:nvSpPr>
        <p:spPr>
          <a:xfrm>
            <a:off x="1228725" y="2158592"/>
            <a:ext cx="1821909" cy="307340"/>
          </a:xfrm>
          <a:prstGeom prst="rect">
            <a:avLst/>
          </a:prstGeom>
          <a:noFill/>
        </p:spPr>
        <p:txBody>
          <a:bodyPr wrap="square" lIns="0" tIns="0" rIns="0" bIns="0" rtlCol="0">
            <a:spAutoFit/>
          </a:bodyPr>
          <a:lstStyle>
            <a:defPPr>
              <a:defRPr lang="zh-CN"/>
            </a:defPPr>
          </a:lstStyle>
          <a:p>
            <a:r>
              <a:rPr lang="zh-CN" altLang="en-US" sz="20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思源黑体 CN Normal" panose="020B0400000000000000" pitchFamily="34" charset="-122"/>
              </a:rPr>
              <a:t>标题</a:t>
            </a:r>
            <a:r>
              <a:rPr lang="en-US" altLang="zh-CN" sz="20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思源黑体 CN Normal" panose="020B0400000000000000" pitchFamily="34" charset="-122"/>
              </a:rPr>
              <a:t>1</a:t>
            </a:r>
            <a:endParaRPr lang="en-US" altLang="zh-CN" sz="20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思源黑体 CN Normal" panose="020B0400000000000000" pitchFamily="34" charset="-122"/>
            </a:endParaRPr>
          </a:p>
        </p:txBody>
      </p:sp>
      <p:sp>
        <p:nvSpPr>
          <p:cNvPr id="27" name="矩形: 圆角 41"/>
          <p:cNvSpPr/>
          <p:nvPr>
            <p:custDataLst>
              <p:tags r:id="rId19"/>
            </p:custDataLst>
          </p:nvPr>
        </p:nvSpPr>
        <p:spPr>
          <a:xfrm>
            <a:off x="958065" y="5120692"/>
            <a:ext cx="2444033" cy="441286"/>
          </a:xfrm>
          <a:prstGeom prst="roundRect">
            <a:avLst>
              <a:gd name="adj" fmla="val 50000"/>
            </a:avLst>
          </a:prstGeom>
          <a:solidFill>
            <a:srgbClr val="1D4BA0"/>
          </a:solidFill>
          <a:ln w="12700" cap="flat" cmpd="sng" algn="ctr">
            <a:noFill/>
            <a:prstDash val="solid"/>
            <a:miter lim="800000"/>
          </a:ln>
          <a:effectLst>
            <a:outerShdw blurRad="127000" dist="38100" dir="2700000" algn="tl" rotWithShape="0">
              <a:srgbClr val="0B54A2">
                <a:alpha val="30000"/>
              </a:srgbClr>
            </a:outerShdw>
          </a:effectLst>
        </p:spPr>
        <p:txBody>
          <a:bodyPr rtlCol="0" anchor="ctr"/>
          <a:lstStyle/>
          <a:p>
            <a:pPr algn="ctr"/>
            <a:endParaRPr lang="zh-CN" altLang="en-US" sz="2000" kern="0" dirty="0">
              <a:solidFill>
                <a:prstClr val="white"/>
              </a:solidFill>
              <a:latin typeface="思源黑体" panose="020B0500000000000000" pitchFamily="34" charset="-122"/>
              <a:ea typeface="思源黑体" panose="020B0500000000000000" pitchFamily="34" charset="-122"/>
              <a:sym typeface="思源黑体 CN Normal" panose="020B0400000000000000" pitchFamily="34" charset="-122"/>
            </a:endParaRPr>
          </a:p>
        </p:txBody>
      </p:sp>
      <p:sp>
        <p:nvSpPr>
          <p:cNvPr id="28" name="文本框 27"/>
          <p:cNvSpPr txBox="1"/>
          <p:nvPr>
            <p:custDataLst>
              <p:tags r:id="rId20"/>
            </p:custDataLst>
          </p:nvPr>
        </p:nvSpPr>
        <p:spPr>
          <a:xfrm>
            <a:off x="1200151" y="5193809"/>
            <a:ext cx="1874459" cy="307340"/>
          </a:xfrm>
          <a:prstGeom prst="rect">
            <a:avLst/>
          </a:prstGeom>
          <a:noFill/>
        </p:spPr>
        <p:txBody>
          <a:bodyPr wrap="square" lIns="0" tIns="0" rIns="0" bIns="0" rtlCol="0">
            <a:spAutoFit/>
          </a:bodyPr>
          <a:lstStyle>
            <a:defPPr>
              <a:defRPr lang="zh-CN"/>
            </a:defPPr>
          </a:lstStyle>
          <a:p>
            <a:r>
              <a:rPr lang="zh-CN" altLang="en-US" sz="20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思源黑体 CN Normal" panose="020B0400000000000000" pitchFamily="34" charset="-122"/>
              </a:rPr>
              <a:t>标题</a:t>
            </a:r>
            <a:r>
              <a:rPr lang="en-US" altLang="zh-CN" sz="20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思源黑体 CN Normal" panose="020B0400000000000000" pitchFamily="34" charset="-122"/>
              </a:rPr>
              <a:t>3</a:t>
            </a:r>
            <a:endParaRPr lang="en-US" altLang="zh-CN" sz="20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思源黑体 CN Normal" panose="020B0400000000000000" pitchFamily="34" charset="-122"/>
            </a:endParaRPr>
          </a:p>
        </p:txBody>
      </p:sp>
      <p:sp>
        <p:nvSpPr>
          <p:cNvPr id="29" name="矩形: 圆角 48"/>
          <p:cNvSpPr/>
          <p:nvPr>
            <p:custDataLst>
              <p:tags r:id="rId21"/>
            </p:custDataLst>
          </p:nvPr>
        </p:nvSpPr>
        <p:spPr>
          <a:xfrm>
            <a:off x="8753012" y="2085475"/>
            <a:ext cx="2444033" cy="441286"/>
          </a:xfrm>
          <a:prstGeom prst="roundRect">
            <a:avLst>
              <a:gd name="adj" fmla="val 50000"/>
            </a:avLst>
          </a:prstGeom>
          <a:solidFill>
            <a:srgbClr val="1D4BA0"/>
          </a:solidFill>
          <a:ln w="12700" cap="flat" cmpd="sng" algn="ctr">
            <a:noFill/>
            <a:prstDash val="solid"/>
            <a:miter lim="800000"/>
          </a:ln>
          <a:effectLst>
            <a:outerShdw blurRad="127000" dist="38100" dir="2700000" algn="tl" rotWithShape="0">
              <a:srgbClr val="0B54A2">
                <a:alpha val="30000"/>
              </a:srgbClr>
            </a:outerShdw>
          </a:effectLst>
        </p:spPr>
        <p:txBody>
          <a:bodyPr rtlCol="0" anchor="ctr"/>
          <a:lstStyle/>
          <a:p>
            <a:pPr algn="ctr"/>
            <a:endParaRPr lang="zh-CN" altLang="en-US" sz="2000" kern="0" dirty="0">
              <a:solidFill>
                <a:prstClr val="white"/>
              </a:solidFill>
              <a:latin typeface="思源黑体" panose="020B0500000000000000" pitchFamily="34" charset="-122"/>
              <a:ea typeface="思源黑体" panose="020B0500000000000000" pitchFamily="34" charset="-122"/>
              <a:sym typeface="思源黑体 CN Normal" panose="020B0400000000000000" pitchFamily="34" charset="-122"/>
            </a:endParaRPr>
          </a:p>
        </p:txBody>
      </p:sp>
      <p:sp>
        <p:nvSpPr>
          <p:cNvPr id="30" name="文本框 29"/>
          <p:cNvSpPr txBox="1"/>
          <p:nvPr>
            <p:custDataLst>
              <p:tags r:id="rId22"/>
            </p:custDataLst>
          </p:nvPr>
        </p:nvSpPr>
        <p:spPr>
          <a:xfrm>
            <a:off x="8953501" y="2158592"/>
            <a:ext cx="1728186" cy="307340"/>
          </a:xfrm>
          <a:prstGeom prst="rect">
            <a:avLst/>
          </a:prstGeom>
          <a:noFill/>
        </p:spPr>
        <p:txBody>
          <a:bodyPr wrap="square" lIns="0" tIns="0" rIns="0" bIns="0" rtlCol="0">
            <a:spAutoFit/>
          </a:bodyPr>
          <a:lstStyle>
            <a:defPPr>
              <a:defRPr lang="zh-CN"/>
            </a:defPPr>
          </a:lstStyle>
          <a:p>
            <a:r>
              <a:rPr lang="zh-CN" altLang="en-US" sz="20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思源黑体 CN Normal" panose="020B0400000000000000" pitchFamily="34" charset="-122"/>
              </a:rPr>
              <a:t>标题</a:t>
            </a:r>
            <a:r>
              <a:rPr lang="en-US" altLang="zh-CN" sz="20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思源黑体 CN Normal" panose="020B0400000000000000" pitchFamily="34" charset="-122"/>
              </a:rPr>
              <a:t>2</a:t>
            </a:r>
            <a:endParaRPr lang="en-US" altLang="zh-CN" sz="20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思源黑体 CN Normal" panose="020B0400000000000000" pitchFamily="34" charset="-122"/>
            </a:endParaRPr>
          </a:p>
        </p:txBody>
      </p:sp>
      <p:sp>
        <p:nvSpPr>
          <p:cNvPr id="31" name="矩形: 圆角 52"/>
          <p:cNvSpPr/>
          <p:nvPr>
            <p:custDataLst>
              <p:tags r:id="rId23"/>
            </p:custDataLst>
          </p:nvPr>
        </p:nvSpPr>
        <p:spPr>
          <a:xfrm>
            <a:off x="8753012" y="5133475"/>
            <a:ext cx="2444033" cy="441286"/>
          </a:xfrm>
          <a:prstGeom prst="roundRect">
            <a:avLst>
              <a:gd name="adj" fmla="val 50000"/>
            </a:avLst>
          </a:prstGeom>
          <a:solidFill>
            <a:srgbClr val="1D4BA0"/>
          </a:solidFill>
          <a:ln w="12700" cap="flat" cmpd="sng" algn="ctr">
            <a:noFill/>
            <a:prstDash val="solid"/>
            <a:miter lim="800000"/>
          </a:ln>
          <a:effectLst>
            <a:outerShdw blurRad="127000" dist="38100" dir="2700000" algn="tl" rotWithShape="0">
              <a:srgbClr val="0B54A2">
                <a:alpha val="30000"/>
              </a:srgbClr>
            </a:outerShdw>
          </a:effectLst>
        </p:spPr>
        <p:txBody>
          <a:bodyPr rtlCol="0" anchor="ctr"/>
          <a:lstStyle/>
          <a:p>
            <a:pPr algn="ctr"/>
            <a:endParaRPr lang="zh-CN" altLang="en-US" sz="2000" kern="0" dirty="0">
              <a:solidFill>
                <a:prstClr val="white"/>
              </a:solidFill>
              <a:latin typeface="思源黑体" panose="020B0500000000000000" pitchFamily="34" charset="-122"/>
              <a:ea typeface="思源黑体" panose="020B0500000000000000" pitchFamily="34" charset="-122"/>
              <a:sym typeface="思源黑体 CN Normal" panose="020B0400000000000000" pitchFamily="34" charset="-122"/>
            </a:endParaRPr>
          </a:p>
        </p:txBody>
      </p:sp>
      <p:sp>
        <p:nvSpPr>
          <p:cNvPr id="32" name="文本框 31"/>
          <p:cNvSpPr txBox="1"/>
          <p:nvPr>
            <p:custDataLst>
              <p:tags r:id="rId24"/>
            </p:custDataLst>
          </p:nvPr>
        </p:nvSpPr>
        <p:spPr>
          <a:xfrm>
            <a:off x="8953501" y="5206592"/>
            <a:ext cx="1793860" cy="307340"/>
          </a:xfrm>
          <a:prstGeom prst="rect">
            <a:avLst/>
          </a:prstGeom>
          <a:noFill/>
        </p:spPr>
        <p:txBody>
          <a:bodyPr wrap="square" lIns="0" tIns="0" rIns="0" bIns="0" rtlCol="0">
            <a:spAutoFit/>
          </a:bodyPr>
          <a:lstStyle>
            <a:defPPr>
              <a:defRPr lang="zh-CN"/>
            </a:defPPr>
          </a:lstStyle>
          <a:p>
            <a:r>
              <a:rPr lang="zh-CN" altLang="en-US" sz="20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思源黑体 CN Normal" panose="020B0400000000000000" pitchFamily="34" charset="-122"/>
              </a:rPr>
              <a:t>标题</a:t>
            </a:r>
            <a:r>
              <a:rPr lang="en-US" altLang="zh-CN" sz="20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思源黑体 CN Normal" panose="020B0400000000000000" pitchFamily="34" charset="-122"/>
              </a:rPr>
              <a:t>4</a:t>
            </a:r>
            <a:endParaRPr lang="en-US" altLang="zh-CN" sz="20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思源黑体 CN Normal" panose="020B0400000000000000" pitchFamily="34" charset="-122"/>
            </a:endParaRPr>
          </a:p>
        </p:txBody>
      </p:sp>
      <p:grpSp>
        <p:nvGrpSpPr>
          <p:cNvPr id="33" name="Group 13"/>
          <p:cNvGrpSpPr/>
          <p:nvPr/>
        </p:nvGrpSpPr>
        <p:grpSpPr>
          <a:xfrm>
            <a:off x="2970546" y="2187311"/>
            <a:ext cx="334283" cy="237614"/>
            <a:chOff x="1401682" y="3992754"/>
            <a:chExt cx="617689" cy="439064"/>
          </a:xfrm>
          <a:solidFill>
            <a:schemeClr val="bg1"/>
          </a:solidFill>
        </p:grpSpPr>
        <p:sp>
          <p:nvSpPr>
            <p:cNvPr id="34" name="图形 4" descr="原子 纯色填充"/>
            <p:cNvSpPr/>
            <p:nvPr>
              <p:custDataLst>
                <p:tags r:id="rId25"/>
              </p:custDataLst>
            </p:nvPr>
          </p:nvSpPr>
          <p:spPr>
            <a:xfrm>
              <a:off x="1661842" y="4179356"/>
              <a:ext cx="92653" cy="65859"/>
            </a:xfrm>
            <a:custGeom>
              <a:avLst/>
              <a:gdLst>
                <a:gd name="connsiteX0" fmla="*/ 139317 w 597041"/>
                <a:gd name="connsiteY0" fmla="*/ 213573 h 424388"/>
                <a:gd name="connsiteX1" fmla="*/ 394782 w 597041"/>
                <a:gd name="connsiteY1" fmla="*/ 299620 h 424388"/>
                <a:gd name="connsiteX2" fmla="*/ 488070 w 597041"/>
                <a:gd name="connsiteY2" fmla="*/ 216441 h 424388"/>
                <a:gd name="connsiteX3" fmla="*/ 488070 w 597041"/>
                <a:gd name="connsiteY3" fmla="*/ 326868 h 424388"/>
                <a:gd name="connsiteX4" fmla="*/ 434968 w 597041"/>
                <a:gd name="connsiteY4" fmla="*/ 362721 h 424388"/>
                <a:gd name="connsiteX5" fmla="*/ 377560 w 597041"/>
                <a:gd name="connsiteY5" fmla="*/ 424388 h 424388"/>
                <a:gd name="connsiteX6" fmla="*/ 241216 w 597041"/>
                <a:gd name="connsiteY6" fmla="*/ 355550 h 424388"/>
                <a:gd name="connsiteX7" fmla="*/ 139317 w 597041"/>
                <a:gd name="connsiteY7" fmla="*/ 355550 h 424388"/>
                <a:gd name="connsiteX8" fmla="*/ 262641 w 597041"/>
                <a:gd name="connsiteY8" fmla="*/ 0 h 424388"/>
                <a:gd name="connsiteX9" fmla="*/ 597041 w 597041"/>
                <a:gd name="connsiteY9" fmla="*/ 96010 h 424388"/>
                <a:gd name="connsiteX10" fmla="*/ 391808 w 597041"/>
                <a:gd name="connsiteY10" fmla="*/ 279433 h 424388"/>
                <a:gd name="connsiteX11" fmla="*/ 68889 w 597041"/>
                <a:gd name="connsiteY11" fmla="*/ 174825 h 424388"/>
                <a:gd name="connsiteX12" fmla="*/ 68889 w 597041"/>
                <a:gd name="connsiteY12" fmla="*/ 283732 h 424388"/>
                <a:gd name="connsiteX13" fmla="*/ 87547 w 597041"/>
                <a:gd name="connsiteY13" fmla="*/ 283732 h 424388"/>
                <a:gd name="connsiteX14" fmla="*/ 87547 w 597041"/>
                <a:gd name="connsiteY14" fmla="*/ 362546 h 424388"/>
                <a:gd name="connsiteX15" fmla="*/ 22963 w 597041"/>
                <a:gd name="connsiteY15" fmla="*/ 362546 h 424388"/>
                <a:gd name="connsiteX16" fmla="*/ 22963 w 597041"/>
                <a:gd name="connsiteY16" fmla="*/ 283732 h 424388"/>
                <a:gd name="connsiteX17" fmla="*/ 41621 w 597041"/>
                <a:gd name="connsiteY17" fmla="*/ 283732 h 424388"/>
                <a:gd name="connsiteX18" fmla="*/ 41621 w 597041"/>
                <a:gd name="connsiteY18" fmla="*/ 166227 h 424388"/>
                <a:gd name="connsiteX19" fmla="*/ 0 w 597041"/>
                <a:gd name="connsiteY19" fmla="*/ 153330 h 424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7041" h="424388">
                  <a:moveTo>
                    <a:pt x="139317" y="213573"/>
                  </a:moveTo>
                  <a:lnTo>
                    <a:pt x="394782" y="299620"/>
                  </a:lnTo>
                  <a:lnTo>
                    <a:pt x="488070" y="216441"/>
                  </a:lnTo>
                  <a:lnTo>
                    <a:pt x="488070" y="326868"/>
                  </a:lnTo>
                  <a:cubicBezTo>
                    <a:pt x="488070" y="326868"/>
                    <a:pt x="465107" y="342643"/>
                    <a:pt x="434968" y="362721"/>
                  </a:cubicBezTo>
                  <a:cubicBezTo>
                    <a:pt x="403393" y="381365"/>
                    <a:pt x="377560" y="424388"/>
                    <a:pt x="377560" y="424388"/>
                  </a:cubicBezTo>
                  <a:cubicBezTo>
                    <a:pt x="377560" y="424388"/>
                    <a:pt x="292883" y="372760"/>
                    <a:pt x="241216" y="355550"/>
                  </a:cubicBezTo>
                  <a:cubicBezTo>
                    <a:pt x="190984" y="338341"/>
                    <a:pt x="139317" y="355550"/>
                    <a:pt x="139317" y="355550"/>
                  </a:cubicBezTo>
                  <a:close/>
                  <a:moveTo>
                    <a:pt x="262641" y="0"/>
                  </a:moveTo>
                  <a:lnTo>
                    <a:pt x="597041" y="96010"/>
                  </a:lnTo>
                  <a:lnTo>
                    <a:pt x="391808" y="279433"/>
                  </a:lnTo>
                  <a:lnTo>
                    <a:pt x="68889" y="174825"/>
                  </a:lnTo>
                  <a:lnTo>
                    <a:pt x="68889" y="283732"/>
                  </a:lnTo>
                  <a:lnTo>
                    <a:pt x="87547" y="283732"/>
                  </a:lnTo>
                  <a:lnTo>
                    <a:pt x="87547" y="362546"/>
                  </a:lnTo>
                  <a:lnTo>
                    <a:pt x="22963" y="362546"/>
                  </a:lnTo>
                  <a:lnTo>
                    <a:pt x="22963" y="283732"/>
                  </a:lnTo>
                  <a:lnTo>
                    <a:pt x="41621" y="283732"/>
                  </a:lnTo>
                  <a:lnTo>
                    <a:pt x="41621" y="166227"/>
                  </a:lnTo>
                  <a:lnTo>
                    <a:pt x="0" y="153330"/>
                  </a:lnTo>
                  <a:close/>
                </a:path>
              </a:pathLst>
            </a:custGeom>
            <a:grpFill/>
            <a:ln w="7640"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思源黑体" panose="020B0500000000000000" pitchFamily="34" charset="-122"/>
                <a:ea typeface="思源黑体" panose="020B0500000000000000" pitchFamily="34" charset="-122"/>
                <a:sym typeface="思源黑体 CN Normal" panose="020B0400000000000000" pitchFamily="34" charset="-122"/>
              </a:endParaRPr>
            </a:p>
          </p:txBody>
        </p:sp>
        <p:sp>
          <p:nvSpPr>
            <p:cNvPr id="35" name="图形 4" descr="原子 纯色填充"/>
            <p:cNvSpPr/>
            <p:nvPr>
              <p:custDataLst>
                <p:tags r:id="rId26"/>
              </p:custDataLst>
            </p:nvPr>
          </p:nvSpPr>
          <p:spPr>
            <a:xfrm>
              <a:off x="1401682" y="3992754"/>
              <a:ext cx="617689" cy="439064"/>
            </a:xfrm>
            <a:custGeom>
              <a:avLst/>
              <a:gdLst>
                <a:gd name="connsiteX0" fmla="*/ 139317 w 597041"/>
                <a:gd name="connsiteY0" fmla="*/ 213573 h 424388"/>
                <a:gd name="connsiteX1" fmla="*/ 394782 w 597041"/>
                <a:gd name="connsiteY1" fmla="*/ 299620 h 424388"/>
                <a:gd name="connsiteX2" fmla="*/ 488070 w 597041"/>
                <a:gd name="connsiteY2" fmla="*/ 216441 h 424388"/>
                <a:gd name="connsiteX3" fmla="*/ 488070 w 597041"/>
                <a:gd name="connsiteY3" fmla="*/ 326868 h 424388"/>
                <a:gd name="connsiteX4" fmla="*/ 434968 w 597041"/>
                <a:gd name="connsiteY4" fmla="*/ 362721 h 424388"/>
                <a:gd name="connsiteX5" fmla="*/ 377560 w 597041"/>
                <a:gd name="connsiteY5" fmla="*/ 424388 h 424388"/>
                <a:gd name="connsiteX6" fmla="*/ 241216 w 597041"/>
                <a:gd name="connsiteY6" fmla="*/ 355550 h 424388"/>
                <a:gd name="connsiteX7" fmla="*/ 139317 w 597041"/>
                <a:gd name="connsiteY7" fmla="*/ 355550 h 424388"/>
                <a:gd name="connsiteX8" fmla="*/ 262641 w 597041"/>
                <a:gd name="connsiteY8" fmla="*/ 0 h 424388"/>
                <a:gd name="connsiteX9" fmla="*/ 597041 w 597041"/>
                <a:gd name="connsiteY9" fmla="*/ 96010 h 424388"/>
                <a:gd name="connsiteX10" fmla="*/ 391808 w 597041"/>
                <a:gd name="connsiteY10" fmla="*/ 279433 h 424388"/>
                <a:gd name="connsiteX11" fmla="*/ 68889 w 597041"/>
                <a:gd name="connsiteY11" fmla="*/ 174825 h 424388"/>
                <a:gd name="connsiteX12" fmla="*/ 68889 w 597041"/>
                <a:gd name="connsiteY12" fmla="*/ 283732 h 424388"/>
                <a:gd name="connsiteX13" fmla="*/ 87547 w 597041"/>
                <a:gd name="connsiteY13" fmla="*/ 283732 h 424388"/>
                <a:gd name="connsiteX14" fmla="*/ 87547 w 597041"/>
                <a:gd name="connsiteY14" fmla="*/ 362546 h 424388"/>
                <a:gd name="connsiteX15" fmla="*/ 22963 w 597041"/>
                <a:gd name="connsiteY15" fmla="*/ 362546 h 424388"/>
                <a:gd name="connsiteX16" fmla="*/ 22963 w 597041"/>
                <a:gd name="connsiteY16" fmla="*/ 283732 h 424388"/>
                <a:gd name="connsiteX17" fmla="*/ 41621 w 597041"/>
                <a:gd name="connsiteY17" fmla="*/ 283732 h 424388"/>
                <a:gd name="connsiteX18" fmla="*/ 41621 w 597041"/>
                <a:gd name="connsiteY18" fmla="*/ 166227 h 424388"/>
                <a:gd name="connsiteX19" fmla="*/ 0 w 597041"/>
                <a:gd name="connsiteY19" fmla="*/ 153330 h 424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7041" h="424388">
                  <a:moveTo>
                    <a:pt x="139317" y="213573"/>
                  </a:moveTo>
                  <a:lnTo>
                    <a:pt x="394782" y="299620"/>
                  </a:lnTo>
                  <a:lnTo>
                    <a:pt x="488070" y="216441"/>
                  </a:lnTo>
                  <a:lnTo>
                    <a:pt x="488070" y="326868"/>
                  </a:lnTo>
                  <a:cubicBezTo>
                    <a:pt x="488070" y="326868"/>
                    <a:pt x="465107" y="342643"/>
                    <a:pt x="434968" y="362721"/>
                  </a:cubicBezTo>
                  <a:cubicBezTo>
                    <a:pt x="403393" y="381365"/>
                    <a:pt x="377560" y="424388"/>
                    <a:pt x="377560" y="424388"/>
                  </a:cubicBezTo>
                  <a:cubicBezTo>
                    <a:pt x="377560" y="424388"/>
                    <a:pt x="292883" y="372760"/>
                    <a:pt x="241216" y="355550"/>
                  </a:cubicBezTo>
                  <a:cubicBezTo>
                    <a:pt x="190984" y="338341"/>
                    <a:pt x="139317" y="355550"/>
                    <a:pt x="139317" y="355550"/>
                  </a:cubicBezTo>
                  <a:close/>
                  <a:moveTo>
                    <a:pt x="262641" y="0"/>
                  </a:moveTo>
                  <a:lnTo>
                    <a:pt x="597041" y="96010"/>
                  </a:lnTo>
                  <a:lnTo>
                    <a:pt x="391808" y="279433"/>
                  </a:lnTo>
                  <a:lnTo>
                    <a:pt x="68889" y="174825"/>
                  </a:lnTo>
                  <a:lnTo>
                    <a:pt x="68889" y="283732"/>
                  </a:lnTo>
                  <a:lnTo>
                    <a:pt x="87547" y="283732"/>
                  </a:lnTo>
                  <a:lnTo>
                    <a:pt x="87547" y="362546"/>
                  </a:lnTo>
                  <a:lnTo>
                    <a:pt x="22963" y="362546"/>
                  </a:lnTo>
                  <a:lnTo>
                    <a:pt x="22963" y="283732"/>
                  </a:lnTo>
                  <a:lnTo>
                    <a:pt x="41621" y="283732"/>
                  </a:lnTo>
                  <a:lnTo>
                    <a:pt x="41621" y="166227"/>
                  </a:lnTo>
                  <a:lnTo>
                    <a:pt x="0" y="153330"/>
                  </a:lnTo>
                  <a:close/>
                </a:path>
              </a:pathLst>
            </a:custGeom>
            <a:grpFill/>
            <a:ln w="7640"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思源黑体" panose="020B0500000000000000" pitchFamily="34" charset="-122"/>
                <a:ea typeface="思源黑体" panose="020B0500000000000000" pitchFamily="34" charset="-122"/>
                <a:sym typeface="思源黑体 CN Normal" panose="020B0400000000000000" pitchFamily="34" charset="-122"/>
              </a:endParaRPr>
            </a:p>
          </p:txBody>
        </p:sp>
      </p:grpSp>
      <p:grpSp>
        <p:nvGrpSpPr>
          <p:cNvPr id="36" name="Group 13"/>
          <p:cNvGrpSpPr/>
          <p:nvPr/>
        </p:nvGrpSpPr>
        <p:grpSpPr>
          <a:xfrm>
            <a:off x="10714063" y="2138977"/>
            <a:ext cx="281197" cy="334281"/>
            <a:chOff x="1450729" y="3903441"/>
            <a:chExt cx="519593" cy="617689"/>
          </a:xfrm>
          <a:solidFill>
            <a:schemeClr val="bg1"/>
          </a:solidFill>
        </p:grpSpPr>
        <p:sp>
          <p:nvSpPr>
            <p:cNvPr id="37" name="图形 4" descr="原子 纯色填充"/>
            <p:cNvSpPr/>
            <p:nvPr>
              <p:custDataLst>
                <p:tags r:id="rId27"/>
              </p:custDataLst>
            </p:nvPr>
          </p:nvSpPr>
          <p:spPr>
            <a:xfrm>
              <a:off x="1669199" y="4165959"/>
              <a:ext cx="77938" cy="92653"/>
            </a:xfrm>
            <a:custGeom>
              <a:avLst/>
              <a:gdLst>
                <a:gd name="T0" fmla="*/ 1363 w 1738"/>
                <a:gd name="T1" fmla="*/ 606 h 2069"/>
                <a:gd name="T2" fmla="*/ 1738 w 1738"/>
                <a:gd name="T3" fmla="*/ 606 h 2069"/>
                <a:gd name="T4" fmla="*/ 1133 w 1738"/>
                <a:gd name="T5" fmla="*/ 0 h 2069"/>
                <a:gd name="T6" fmla="*/ 527 w 1738"/>
                <a:gd name="T7" fmla="*/ 606 h 2069"/>
                <a:gd name="T8" fmla="*/ 907 w 1738"/>
                <a:gd name="T9" fmla="*/ 606 h 2069"/>
                <a:gd name="T10" fmla="*/ 0 w 1738"/>
                <a:gd name="T11" fmla="*/ 2036 h 2069"/>
                <a:gd name="T12" fmla="*/ 228 w 1738"/>
                <a:gd name="T13" fmla="*/ 2069 h 2069"/>
                <a:gd name="T14" fmla="*/ 1363 w 1738"/>
                <a:gd name="T15" fmla="*/ 606 h 20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38" h="2069">
                  <a:moveTo>
                    <a:pt x="1363" y="606"/>
                  </a:moveTo>
                  <a:lnTo>
                    <a:pt x="1738" y="606"/>
                  </a:lnTo>
                  <a:lnTo>
                    <a:pt x="1133" y="0"/>
                  </a:lnTo>
                  <a:lnTo>
                    <a:pt x="527" y="606"/>
                  </a:lnTo>
                  <a:lnTo>
                    <a:pt x="907" y="606"/>
                  </a:lnTo>
                  <a:cubicBezTo>
                    <a:pt x="854" y="1319"/>
                    <a:pt x="482" y="1896"/>
                    <a:pt x="0" y="2036"/>
                  </a:cubicBezTo>
                  <a:cubicBezTo>
                    <a:pt x="74" y="2057"/>
                    <a:pt x="150" y="2069"/>
                    <a:pt x="228" y="2069"/>
                  </a:cubicBezTo>
                  <a:cubicBezTo>
                    <a:pt x="816" y="2069"/>
                    <a:pt x="1301" y="1428"/>
                    <a:pt x="1363" y="606"/>
                  </a:cubicBezTo>
                  <a:close/>
                </a:path>
              </a:pathLst>
            </a:custGeom>
            <a:grpFill/>
            <a:ln w="7640"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思源黑体" panose="020B0500000000000000" pitchFamily="34" charset="-122"/>
                <a:ea typeface="思源黑体" panose="020B0500000000000000" pitchFamily="34" charset="-122"/>
                <a:sym typeface="思源黑体 CN Normal" panose="020B0400000000000000" pitchFamily="34" charset="-122"/>
              </a:endParaRPr>
            </a:p>
          </p:txBody>
        </p:sp>
        <p:sp>
          <p:nvSpPr>
            <p:cNvPr id="38" name="图形 4" descr="原子 纯色填充"/>
            <p:cNvSpPr/>
            <p:nvPr>
              <p:custDataLst>
                <p:tags r:id="rId28"/>
              </p:custDataLst>
            </p:nvPr>
          </p:nvSpPr>
          <p:spPr>
            <a:xfrm>
              <a:off x="1450729" y="3903441"/>
              <a:ext cx="519593" cy="617689"/>
            </a:xfrm>
            <a:custGeom>
              <a:avLst/>
              <a:gdLst>
                <a:gd name="T0" fmla="*/ 1363 w 1738"/>
                <a:gd name="T1" fmla="*/ 606 h 2069"/>
                <a:gd name="T2" fmla="*/ 1738 w 1738"/>
                <a:gd name="T3" fmla="*/ 606 h 2069"/>
                <a:gd name="T4" fmla="*/ 1133 w 1738"/>
                <a:gd name="T5" fmla="*/ 0 h 2069"/>
                <a:gd name="T6" fmla="*/ 527 w 1738"/>
                <a:gd name="T7" fmla="*/ 606 h 2069"/>
                <a:gd name="T8" fmla="*/ 907 w 1738"/>
                <a:gd name="T9" fmla="*/ 606 h 2069"/>
                <a:gd name="T10" fmla="*/ 0 w 1738"/>
                <a:gd name="T11" fmla="*/ 2036 h 2069"/>
                <a:gd name="T12" fmla="*/ 228 w 1738"/>
                <a:gd name="T13" fmla="*/ 2069 h 2069"/>
                <a:gd name="T14" fmla="*/ 1363 w 1738"/>
                <a:gd name="T15" fmla="*/ 606 h 20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38" h="2069">
                  <a:moveTo>
                    <a:pt x="1363" y="606"/>
                  </a:moveTo>
                  <a:lnTo>
                    <a:pt x="1738" y="606"/>
                  </a:lnTo>
                  <a:lnTo>
                    <a:pt x="1133" y="0"/>
                  </a:lnTo>
                  <a:lnTo>
                    <a:pt x="527" y="606"/>
                  </a:lnTo>
                  <a:lnTo>
                    <a:pt x="907" y="606"/>
                  </a:lnTo>
                  <a:cubicBezTo>
                    <a:pt x="854" y="1319"/>
                    <a:pt x="482" y="1896"/>
                    <a:pt x="0" y="2036"/>
                  </a:cubicBezTo>
                  <a:cubicBezTo>
                    <a:pt x="74" y="2057"/>
                    <a:pt x="150" y="2069"/>
                    <a:pt x="228" y="2069"/>
                  </a:cubicBezTo>
                  <a:cubicBezTo>
                    <a:pt x="816" y="2069"/>
                    <a:pt x="1301" y="1428"/>
                    <a:pt x="1363" y="606"/>
                  </a:cubicBezTo>
                  <a:close/>
                </a:path>
              </a:pathLst>
            </a:custGeom>
            <a:grpFill/>
            <a:ln w="7640"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思源黑体" panose="020B0500000000000000" pitchFamily="34" charset="-122"/>
                <a:ea typeface="思源黑体" panose="020B0500000000000000" pitchFamily="34" charset="-122"/>
                <a:sym typeface="思源黑体 CN Normal" panose="020B0400000000000000" pitchFamily="34" charset="-122"/>
              </a:endParaRPr>
            </a:p>
          </p:txBody>
        </p:sp>
      </p:grpSp>
      <p:grpSp>
        <p:nvGrpSpPr>
          <p:cNvPr id="39" name="Group 13"/>
          <p:cNvGrpSpPr/>
          <p:nvPr/>
        </p:nvGrpSpPr>
        <p:grpSpPr>
          <a:xfrm>
            <a:off x="2970548" y="5234568"/>
            <a:ext cx="275756" cy="274685"/>
            <a:chOff x="1401682" y="3904639"/>
            <a:chExt cx="617689" cy="615293"/>
          </a:xfrm>
          <a:solidFill>
            <a:schemeClr val="bg1"/>
          </a:solidFill>
        </p:grpSpPr>
        <p:sp>
          <p:nvSpPr>
            <p:cNvPr id="40" name="图形 4" descr="原子 纯色填充"/>
            <p:cNvSpPr/>
            <p:nvPr>
              <p:custDataLst>
                <p:tags r:id="rId29"/>
              </p:custDataLst>
            </p:nvPr>
          </p:nvSpPr>
          <p:spPr>
            <a:xfrm>
              <a:off x="1661842" y="4166138"/>
              <a:ext cx="92653" cy="92293"/>
            </a:xfrm>
            <a:custGeom>
              <a:avLst/>
              <a:gdLst>
                <a:gd name="T0" fmla="*/ 539 w 10742"/>
                <a:gd name="T1" fmla="*/ 7067 h 10699"/>
                <a:gd name="T2" fmla="*/ 43 w 10742"/>
                <a:gd name="T3" fmla="*/ 6171 h 10699"/>
                <a:gd name="T4" fmla="*/ 331 w 10742"/>
                <a:gd name="T5" fmla="*/ 5195 h 10699"/>
                <a:gd name="T6" fmla="*/ 3003 w 10742"/>
                <a:gd name="T7" fmla="*/ 1867 h 10699"/>
                <a:gd name="T8" fmla="*/ 3875 w 10742"/>
                <a:gd name="T9" fmla="*/ 1379 h 10699"/>
                <a:gd name="T10" fmla="*/ 4843 w 10742"/>
                <a:gd name="T11" fmla="*/ 1627 h 10699"/>
                <a:gd name="T12" fmla="*/ 6475 w 10742"/>
                <a:gd name="T13" fmla="*/ 2859 h 10699"/>
                <a:gd name="T14" fmla="*/ 8331 w 10742"/>
                <a:gd name="T15" fmla="*/ 539 h 10699"/>
                <a:gd name="T16" fmla="*/ 9227 w 10742"/>
                <a:gd name="T17" fmla="*/ 43 h 10699"/>
                <a:gd name="T18" fmla="*/ 10203 w 10742"/>
                <a:gd name="T19" fmla="*/ 331 h 10699"/>
                <a:gd name="T20" fmla="*/ 10699 w 10742"/>
                <a:gd name="T21" fmla="*/ 1227 h 10699"/>
                <a:gd name="T22" fmla="*/ 10411 w 10742"/>
                <a:gd name="T23" fmla="*/ 2203 h 10699"/>
                <a:gd name="T24" fmla="*/ 7755 w 10742"/>
                <a:gd name="T25" fmla="*/ 5531 h 10699"/>
                <a:gd name="T26" fmla="*/ 6883 w 10742"/>
                <a:gd name="T27" fmla="*/ 6019 h 10699"/>
                <a:gd name="T28" fmla="*/ 5915 w 10742"/>
                <a:gd name="T29" fmla="*/ 5771 h 10699"/>
                <a:gd name="T30" fmla="*/ 4283 w 10742"/>
                <a:gd name="T31" fmla="*/ 4539 h 10699"/>
                <a:gd name="T32" fmla="*/ 2411 w 10742"/>
                <a:gd name="T33" fmla="*/ 6859 h 10699"/>
                <a:gd name="T34" fmla="*/ 1371 w 10742"/>
                <a:gd name="T35" fmla="*/ 7371 h 10699"/>
                <a:gd name="T36" fmla="*/ 539 w 10742"/>
                <a:gd name="T37" fmla="*/ 7067 h 10699"/>
                <a:gd name="T38" fmla="*/ 715 w 10742"/>
                <a:gd name="T39" fmla="*/ 10699 h 10699"/>
                <a:gd name="T40" fmla="*/ 243 w 10742"/>
                <a:gd name="T41" fmla="*/ 10499 h 10699"/>
                <a:gd name="T42" fmla="*/ 43 w 10742"/>
                <a:gd name="T43" fmla="*/ 10027 h 10699"/>
                <a:gd name="T44" fmla="*/ 243 w 10742"/>
                <a:gd name="T45" fmla="*/ 9563 h 10699"/>
                <a:gd name="T46" fmla="*/ 715 w 10742"/>
                <a:gd name="T47" fmla="*/ 9371 h 10699"/>
                <a:gd name="T48" fmla="*/ 10043 w 10742"/>
                <a:gd name="T49" fmla="*/ 9371 h 10699"/>
                <a:gd name="T50" fmla="*/ 10515 w 10742"/>
                <a:gd name="T51" fmla="*/ 9563 h 10699"/>
                <a:gd name="T52" fmla="*/ 10715 w 10742"/>
                <a:gd name="T53" fmla="*/ 10027 h 10699"/>
                <a:gd name="T54" fmla="*/ 10515 w 10742"/>
                <a:gd name="T55" fmla="*/ 10499 h 10699"/>
                <a:gd name="T56" fmla="*/ 10043 w 10742"/>
                <a:gd name="T57" fmla="*/ 10699 h 10699"/>
                <a:gd name="T58" fmla="*/ 715 w 10742"/>
                <a:gd name="T59" fmla="*/ 10699 h 10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0742" h="10699">
                  <a:moveTo>
                    <a:pt x="539" y="7067"/>
                  </a:moveTo>
                  <a:cubicBezTo>
                    <a:pt x="251" y="6832"/>
                    <a:pt x="86" y="6533"/>
                    <a:pt x="43" y="6171"/>
                  </a:cubicBezTo>
                  <a:cubicBezTo>
                    <a:pt x="0" y="5808"/>
                    <a:pt x="96" y="5483"/>
                    <a:pt x="331" y="5195"/>
                  </a:cubicBezTo>
                  <a:lnTo>
                    <a:pt x="3003" y="1867"/>
                  </a:lnTo>
                  <a:cubicBezTo>
                    <a:pt x="3227" y="1589"/>
                    <a:pt x="3518" y="1427"/>
                    <a:pt x="3875" y="1379"/>
                  </a:cubicBezTo>
                  <a:cubicBezTo>
                    <a:pt x="4232" y="1331"/>
                    <a:pt x="4555" y="1413"/>
                    <a:pt x="4843" y="1627"/>
                  </a:cubicBezTo>
                  <a:lnTo>
                    <a:pt x="6475" y="2859"/>
                  </a:lnTo>
                  <a:lnTo>
                    <a:pt x="8331" y="539"/>
                  </a:lnTo>
                  <a:cubicBezTo>
                    <a:pt x="8566" y="251"/>
                    <a:pt x="8864" y="85"/>
                    <a:pt x="9227" y="43"/>
                  </a:cubicBezTo>
                  <a:cubicBezTo>
                    <a:pt x="9590" y="0"/>
                    <a:pt x="9915" y="96"/>
                    <a:pt x="10203" y="331"/>
                  </a:cubicBezTo>
                  <a:cubicBezTo>
                    <a:pt x="10491" y="565"/>
                    <a:pt x="10656" y="864"/>
                    <a:pt x="10699" y="1227"/>
                  </a:cubicBezTo>
                  <a:cubicBezTo>
                    <a:pt x="10742" y="1589"/>
                    <a:pt x="10646" y="1915"/>
                    <a:pt x="10411" y="2203"/>
                  </a:cubicBezTo>
                  <a:lnTo>
                    <a:pt x="7755" y="5531"/>
                  </a:lnTo>
                  <a:cubicBezTo>
                    <a:pt x="7531" y="5808"/>
                    <a:pt x="7240" y="5971"/>
                    <a:pt x="6883" y="6019"/>
                  </a:cubicBezTo>
                  <a:cubicBezTo>
                    <a:pt x="6526" y="6067"/>
                    <a:pt x="6203" y="5984"/>
                    <a:pt x="5915" y="5771"/>
                  </a:cubicBezTo>
                  <a:lnTo>
                    <a:pt x="4283" y="4539"/>
                  </a:lnTo>
                  <a:lnTo>
                    <a:pt x="2411" y="6859"/>
                  </a:lnTo>
                  <a:cubicBezTo>
                    <a:pt x="2155" y="7200"/>
                    <a:pt x="1808" y="7371"/>
                    <a:pt x="1371" y="7371"/>
                  </a:cubicBezTo>
                  <a:cubicBezTo>
                    <a:pt x="1072" y="7371"/>
                    <a:pt x="795" y="7269"/>
                    <a:pt x="539" y="7067"/>
                  </a:cubicBezTo>
                  <a:close/>
                  <a:moveTo>
                    <a:pt x="715" y="10699"/>
                  </a:moveTo>
                  <a:cubicBezTo>
                    <a:pt x="534" y="10699"/>
                    <a:pt x="376" y="10632"/>
                    <a:pt x="243" y="10499"/>
                  </a:cubicBezTo>
                  <a:cubicBezTo>
                    <a:pt x="110" y="10365"/>
                    <a:pt x="43" y="10208"/>
                    <a:pt x="43" y="10027"/>
                  </a:cubicBezTo>
                  <a:cubicBezTo>
                    <a:pt x="43" y="9845"/>
                    <a:pt x="110" y="9691"/>
                    <a:pt x="243" y="9563"/>
                  </a:cubicBezTo>
                  <a:cubicBezTo>
                    <a:pt x="376" y="9435"/>
                    <a:pt x="534" y="9371"/>
                    <a:pt x="715" y="9371"/>
                  </a:cubicBezTo>
                  <a:lnTo>
                    <a:pt x="10043" y="9371"/>
                  </a:lnTo>
                  <a:cubicBezTo>
                    <a:pt x="10224" y="9371"/>
                    <a:pt x="10382" y="9435"/>
                    <a:pt x="10515" y="9563"/>
                  </a:cubicBezTo>
                  <a:cubicBezTo>
                    <a:pt x="10648" y="9691"/>
                    <a:pt x="10715" y="9845"/>
                    <a:pt x="10715" y="10027"/>
                  </a:cubicBezTo>
                  <a:cubicBezTo>
                    <a:pt x="10715" y="10208"/>
                    <a:pt x="10648" y="10365"/>
                    <a:pt x="10515" y="10499"/>
                  </a:cubicBezTo>
                  <a:cubicBezTo>
                    <a:pt x="10382" y="10632"/>
                    <a:pt x="10224" y="10699"/>
                    <a:pt x="10043" y="10699"/>
                  </a:cubicBezTo>
                  <a:lnTo>
                    <a:pt x="715" y="10699"/>
                  </a:lnTo>
                  <a:close/>
                </a:path>
              </a:pathLst>
            </a:custGeom>
            <a:grpFill/>
            <a:ln w="7640"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思源黑体" panose="020B0500000000000000" pitchFamily="34" charset="-122"/>
                <a:ea typeface="思源黑体" panose="020B0500000000000000" pitchFamily="34" charset="-122"/>
                <a:sym typeface="思源黑体 CN Normal" panose="020B0400000000000000" pitchFamily="34" charset="-122"/>
              </a:endParaRPr>
            </a:p>
          </p:txBody>
        </p:sp>
        <p:sp>
          <p:nvSpPr>
            <p:cNvPr id="41" name="图形 4" descr="原子 纯色填充"/>
            <p:cNvSpPr/>
            <p:nvPr>
              <p:custDataLst>
                <p:tags r:id="rId30"/>
              </p:custDataLst>
            </p:nvPr>
          </p:nvSpPr>
          <p:spPr>
            <a:xfrm>
              <a:off x="1401682" y="3904639"/>
              <a:ext cx="617689" cy="615293"/>
            </a:xfrm>
            <a:custGeom>
              <a:avLst/>
              <a:gdLst>
                <a:gd name="T0" fmla="*/ 539 w 10742"/>
                <a:gd name="T1" fmla="*/ 7067 h 10699"/>
                <a:gd name="T2" fmla="*/ 43 w 10742"/>
                <a:gd name="T3" fmla="*/ 6171 h 10699"/>
                <a:gd name="T4" fmla="*/ 331 w 10742"/>
                <a:gd name="T5" fmla="*/ 5195 h 10699"/>
                <a:gd name="T6" fmla="*/ 3003 w 10742"/>
                <a:gd name="T7" fmla="*/ 1867 h 10699"/>
                <a:gd name="T8" fmla="*/ 3875 w 10742"/>
                <a:gd name="T9" fmla="*/ 1379 h 10699"/>
                <a:gd name="T10" fmla="*/ 4843 w 10742"/>
                <a:gd name="T11" fmla="*/ 1627 h 10699"/>
                <a:gd name="T12" fmla="*/ 6475 w 10742"/>
                <a:gd name="T13" fmla="*/ 2859 h 10699"/>
                <a:gd name="T14" fmla="*/ 8331 w 10742"/>
                <a:gd name="T15" fmla="*/ 539 h 10699"/>
                <a:gd name="T16" fmla="*/ 9227 w 10742"/>
                <a:gd name="T17" fmla="*/ 43 h 10699"/>
                <a:gd name="T18" fmla="*/ 10203 w 10742"/>
                <a:gd name="T19" fmla="*/ 331 h 10699"/>
                <a:gd name="T20" fmla="*/ 10699 w 10742"/>
                <a:gd name="T21" fmla="*/ 1227 h 10699"/>
                <a:gd name="T22" fmla="*/ 10411 w 10742"/>
                <a:gd name="T23" fmla="*/ 2203 h 10699"/>
                <a:gd name="T24" fmla="*/ 7755 w 10742"/>
                <a:gd name="T25" fmla="*/ 5531 h 10699"/>
                <a:gd name="T26" fmla="*/ 6883 w 10742"/>
                <a:gd name="T27" fmla="*/ 6019 h 10699"/>
                <a:gd name="T28" fmla="*/ 5915 w 10742"/>
                <a:gd name="T29" fmla="*/ 5771 h 10699"/>
                <a:gd name="T30" fmla="*/ 4283 w 10742"/>
                <a:gd name="T31" fmla="*/ 4539 h 10699"/>
                <a:gd name="T32" fmla="*/ 2411 w 10742"/>
                <a:gd name="T33" fmla="*/ 6859 h 10699"/>
                <a:gd name="T34" fmla="*/ 1371 w 10742"/>
                <a:gd name="T35" fmla="*/ 7371 h 10699"/>
                <a:gd name="T36" fmla="*/ 539 w 10742"/>
                <a:gd name="T37" fmla="*/ 7067 h 10699"/>
                <a:gd name="T38" fmla="*/ 715 w 10742"/>
                <a:gd name="T39" fmla="*/ 10699 h 10699"/>
                <a:gd name="T40" fmla="*/ 243 w 10742"/>
                <a:gd name="T41" fmla="*/ 10499 h 10699"/>
                <a:gd name="T42" fmla="*/ 43 w 10742"/>
                <a:gd name="T43" fmla="*/ 10027 h 10699"/>
                <a:gd name="T44" fmla="*/ 243 w 10742"/>
                <a:gd name="T45" fmla="*/ 9563 h 10699"/>
                <a:gd name="T46" fmla="*/ 715 w 10742"/>
                <a:gd name="T47" fmla="*/ 9371 h 10699"/>
                <a:gd name="T48" fmla="*/ 10043 w 10742"/>
                <a:gd name="T49" fmla="*/ 9371 h 10699"/>
                <a:gd name="T50" fmla="*/ 10515 w 10742"/>
                <a:gd name="T51" fmla="*/ 9563 h 10699"/>
                <a:gd name="T52" fmla="*/ 10715 w 10742"/>
                <a:gd name="T53" fmla="*/ 10027 h 10699"/>
                <a:gd name="T54" fmla="*/ 10515 w 10742"/>
                <a:gd name="T55" fmla="*/ 10499 h 10699"/>
                <a:gd name="T56" fmla="*/ 10043 w 10742"/>
                <a:gd name="T57" fmla="*/ 10699 h 10699"/>
                <a:gd name="T58" fmla="*/ 715 w 10742"/>
                <a:gd name="T59" fmla="*/ 10699 h 10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0742" h="10699">
                  <a:moveTo>
                    <a:pt x="539" y="7067"/>
                  </a:moveTo>
                  <a:cubicBezTo>
                    <a:pt x="251" y="6832"/>
                    <a:pt x="86" y="6533"/>
                    <a:pt x="43" y="6171"/>
                  </a:cubicBezTo>
                  <a:cubicBezTo>
                    <a:pt x="0" y="5808"/>
                    <a:pt x="96" y="5483"/>
                    <a:pt x="331" y="5195"/>
                  </a:cubicBezTo>
                  <a:lnTo>
                    <a:pt x="3003" y="1867"/>
                  </a:lnTo>
                  <a:cubicBezTo>
                    <a:pt x="3227" y="1589"/>
                    <a:pt x="3518" y="1427"/>
                    <a:pt x="3875" y="1379"/>
                  </a:cubicBezTo>
                  <a:cubicBezTo>
                    <a:pt x="4232" y="1331"/>
                    <a:pt x="4555" y="1413"/>
                    <a:pt x="4843" y="1627"/>
                  </a:cubicBezTo>
                  <a:lnTo>
                    <a:pt x="6475" y="2859"/>
                  </a:lnTo>
                  <a:lnTo>
                    <a:pt x="8331" y="539"/>
                  </a:lnTo>
                  <a:cubicBezTo>
                    <a:pt x="8566" y="251"/>
                    <a:pt x="8864" y="85"/>
                    <a:pt x="9227" y="43"/>
                  </a:cubicBezTo>
                  <a:cubicBezTo>
                    <a:pt x="9590" y="0"/>
                    <a:pt x="9915" y="96"/>
                    <a:pt x="10203" y="331"/>
                  </a:cubicBezTo>
                  <a:cubicBezTo>
                    <a:pt x="10491" y="565"/>
                    <a:pt x="10656" y="864"/>
                    <a:pt x="10699" y="1227"/>
                  </a:cubicBezTo>
                  <a:cubicBezTo>
                    <a:pt x="10742" y="1589"/>
                    <a:pt x="10646" y="1915"/>
                    <a:pt x="10411" y="2203"/>
                  </a:cubicBezTo>
                  <a:lnTo>
                    <a:pt x="7755" y="5531"/>
                  </a:lnTo>
                  <a:cubicBezTo>
                    <a:pt x="7531" y="5808"/>
                    <a:pt x="7240" y="5971"/>
                    <a:pt x="6883" y="6019"/>
                  </a:cubicBezTo>
                  <a:cubicBezTo>
                    <a:pt x="6526" y="6067"/>
                    <a:pt x="6203" y="5984"/>
                    <a:pt x="5915" y="5771"/>
                  </a:cubicBezTo>
                  <a:lnTo>
                    <a:pt x="4283" y="4539"/>
                  </a:lnTo>
                  <a:lnTo>
                    <a:pt x="2411" y="6859"/>
                  </a:lnTo>
                  <a:cubicBezTo>
                    <a:pt x="2155" y="7200"/>
                    <a:pt x="1808" y="7371"/>
                    <a:pt x="1371" y="7371"/>
                  </a:cubicBezTo>
                  <a:cubicBezTo>
                    <a:pt x="1072" y="7371"/>
                    <a:pt x="795" y="7269"/>
                    <a:pt x="539" y="7067"/>
                  </a:cubicBezTo>
                  <a:close/>
                  <a:moveTo>
                    <a:pt x="715" y="10699"/>
                  </a:moveTo>
                  <a:cubicBezTo>
                    <a:pt x="534" y="10699"/>
                    <a:pt x="376" y="10632"/>
                    <a:pt x="243" y="10499"/>
                  </a:cubicBezTo>
                  <a:cubicBezTo>
                    <a:pt x="110" y="10365"/>
                    <a:pt x="43" y="10208"/>
                    <a:pt x="43" y="10027"/>
                  </a:cubicBezTo>
                  <a:cubicBezTo>
                    <a:pt x="43" y="9845"/>
                    <a:pt x="110" y="9691"/>
                    <a:pt x="243" y="9563"/>
                  </a:cubicBezTo>
                  <a:cubicBezTo>
                    <a:pt x="376" y="9435"/>
                    <a:pt x="534" y="9371"/>
                    <a:pt x="715" y="9371"/>
                  </a:cubicBezTo>
                  <a:lnTo>
                    <a:pt x="10043" y="9371"/>
                  </a:lnTo>
                  <a:cubicBezTo>
                    <a:pt x="10224" y="9371"/>
                    <a:pt x="10382" y="9435"/>
                    <a:pt x="10515" y="9563"/>
                  </a:cubicBezTo>
                  <a:cubicBezTo>
                    <a:pt x="10648" y="9691"/>
                    <a:pt x="10715" y="9845"/>
                    <a:pt x="10715" y="10027"/>
                  </a:cubicBezTo>
                  <a:cubicBezTo>
                    <a:pt x="10715" y="10208"/>
                    <a:pt x="10648" y="10365"/>
                    <a:pt x="10515" y="10499"/>
                  </a:cubicBezTo>
                  <a:cubicBezTo>
                    <a:pt x="10382" y="10632"/>
                    <a:pt x="10224" y="10699"/>
                    <a:pt x="10043" y="10699"/>
                  </a:cubicBezTo>
                  <a:lnTo>
                    <a:pt x="715" y="10699"/>
                  </a:lnTo>
                  <a:close/>
                </a:path>
              </a:pathLst>
            </a:custGeom>
            <a:grpFill/>
            <a:ln w="7640"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思源黑体" panose="020B0500000000000000" pitchFamily="34" charset="-122"/>
                <a:ea typeface="思源黑体" panose="020B0500000000000000" pitchFamily="34" charset="-122"/>
                <a:sym typeface="思源黑体 CN Normal" panose="020B0400000000000000" pitchFamily="34" charset="-122"/>
              </a:endParaRPr>
            </a:p>
          </p:txBody>
        </p:sp>
      </p:grpSp>
      <p:grpSp>
        <p:nvGrpSpPr>
          <p:cNvPr id="2" name="Group 13"/>
          <p:cNvGrpSpPr/>
          <p:nvPr/>
        </p:nvGrpSpPr>
        <p:grpSpPr>
          <a:xfrm>
            <a:off x="10687522" y="5238016"/>
            <a:ext cx="275756" cy="265930"/>
            <a:chOff x="1401682" y="3914446"/>
            <a:chExt cx="617689" cy="595678"/>
          </a:xfrm>
          <a:solidFill>
            <a:schemeClr val="bg1"/>
          </a:solidFill>
        </p:grpSpPr>
        <p:sp>
          <p:nvSpPr>
            <p:cNvPr id="3" name="图形 4" descr="原子 纯色填充"/>
            <p:cNvSpPr/>
            <p:nvPr>
              <p:custDataLst>
                <p:tags r:id="rId31"/>
              </p:custDataLst>
            </p:nvPr>
          </p:nvSpPr>
          <p:spPr>
            <a:xfrm>
              <a:off x="1661842" y="4167609"/>
              <a:ext cx="92653" cy="89351"/>
            </a:xfrm>
            <a:custGeom>
              <a:avLst/>
              <a:gdLst>
                <a:gd name="T0" fmla="*/ 11888 w 12803"/>
                <a:gd name="T1" fmla="*/ 0 h 12345"/>
                <a:gd name="T2" fmla="*/ 914 w 12803"/>
                <a:gd name="T3" fmla="*/ 0 h 12345"/>
                <a:gd name="T4" fmla="*/ 0 w 12803"/>
                <a:gd name="T5" fmla="*/ 914 h 12345"/>
                <a:gd name="T6" fmla="*/ 0 w 12803"/>
                <a:gd name="T7" fmla="*/ 8687 h 12345"/>
                <a:gd name="T8" fmla="*/ 914 w 12803"/>
                <a:gd name="T9" fmla="*/ 9602 h 12345"/>
                <a:gd name="T10" fmla="*/ 3201 w 12803"/>
                <a:gd name="T11" fmla="*/ 9602 h 12345"/>
                <a:gd name="T12" fmla="*/ 3201 w 12803"/>
                <a:gd name="T13" fmla="*/ 12345 h 12345"/>
                <a:gd name="T14" fmla="*/ 8230 w 12803"/>
                <a:gd name="T15" fmla="*/ 9602 h 12345"/>
                <a:gd name="T16" fmla="*/ 11888 w 12803"/>
                <a:gd name="T17" fmla="*/ 9602 h 12345"/>
                <a:gd name="T18" fmla="*/ 12803 w 12803"/>
                <a:gd name="T19" fmla="*/ 8687 h 12345"/>
                <a:gd name="T20" fmla="*/ 12803 w 12803"/>
                <a:gd name="T21" fmla="*/ 914 h 12345"/>
                <a:gd name="T22" fmla="*/ 11888 w 12803"/>
                <a:gd name="T23" fmla="*/ 0 h 12345"/>
                <a:gd name="T24" fmla="*/ 3201 w 12803"/>
                <a:gd name="T25" fmla="*/ 5487 h 12345"/>
                <a:gd name="T26" fmla="*/ 2286 w 12803"/>
                <a:gd name="T27" fmla="*/ 4572 h 12345"/>
                <a:gd name="T28" fmla="*/ 3201 w 12803"/>
                <a:gd name="T29" fmla="*/ 3658 h 12345"/>
                <a:gd name="T30" fmla="*/ 4115 w 12803"/>
                <a:gd name="T31" fmla="*/ 4572 h 12345"/>
                <a:gd name="T32" fmla="*/ 3201 w 12803"/>
                <a:gd name="T33" fmla="*/ 5487 h 12345"/>
                <a:gd name="T34" fmla="*/ 6401 w 12803"/>
                <a:gd name="T35" fmla="*/ 5487 h 12345"/>
                <a:gd name="T36" fmla="*/ 5487 w 12803"/>
                <a:gd name="T37" fmla="*/ 4572 h 12345"/>
                <a:gd name="T38" fmla="*/ 6401 w 12803"/>
                <a:gd name="T39" fmla="*/ 3658 h 12345"/>
                <a:gd name="T40" fmla="*/ 7316 w 12803"/>
                <a:gd name="T41" fmla="*/ 4572 h 12345"/>
                <a:gd name="T42" fmla="*/ 6401 w 12803"/>
                <a:gd name="T43" fmla="*/ 5487 h 12345"/>
                <a:gd name="T44" fmla="*/ 9602 w 12803"/>
                <a:gd name="T45" fmla="*/ 5487 h 12345"/>
                <a:gd name="T46" fmla="*/ 8687 w 12803"/>
                <a:gd name="T47" fmla="*/ 4572 h 12345"/>
                <a:gd name="T48" fmla="*/ 9602 w 12803"/>
                <a:gd name="T49" fmla="*/ 3658 h 12345"/>
                <a:gd name="T50" fmla="*/ 10516 w 12803"/>
                <a:gd name="T51" fmla="*/ 4572 h 12345"/>
                <a:gd name="T52" fmla="*/ 9602 w 12803"/>
                <a:gd name="T53" fmla="*/ 5487 h 12345"/>
                <a:gd name="T54" fmla="*/ 9602 w 12803"/>
                <a:gd name="T55" fmla="*/ 5487 h 12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803" h="12345">
                  <a:moveTo>
                    <a:pt x="11888" y="0"/>
                  </a:moveTo>
                  <a:lnTo>
                    <a:pt x="914" y="0"/>
                  </a:lnTo>
                  <a:cubicBezTo>
                    <a:pt x="409" y="0"/>
                    <a:pt x="0" y="409"/>
                    <a:pt x="0" y="914"/>
                  </a:cubicBezTo>
                  <a:lnTo>
                    <a:pt x="0" y="8687"/>
                  </a:lnTo>
                  <a:cubicBezTo>
                    <a:pt x="0" y="9193"/>
                    <a:pt x="409" y="9602"/>
                    <a:pt x="914" y="9602"/>
                  </a:cubicBezTo>
                  <a:lnTo>
                    <a:pt x="3201" y="9602"/>
                  </a:lnTo>
                  <a:lnTo>
                    <a:pt x="3201" y="12345"/>
                  </a:lnTo>
                  <a:lnTo>
                    <a:pt x="8230" y="9602"/>
                  </a:lnTo>
                  <a:lnTo>
                    <a:pt x="11888" y="9602"/>
                  </a:lnTo>
                  <a:cubicBezTo>
                    <a:pt x="12393" y="9602"/>
                    <a:pt x="12803" y="9193"/>
                    <a:pt x="12803" y="8687"/>
                  </a:cubicBezTo>
                  <a:lnTo>
                    <a:pt x="12803" y="914"/>
                  </a:lnTo>
                  <a:cubicBezTo>
                    <a:pt x="12803" y="409"/>
                    <a:pt x="12393" y="0"/>
                    <a:pt x="11888" y="0"/>
                  </a:cubicBezTo>
                  <a:close/>
                  <a:moveTo>
                    <a:pt x="3201" y="5487"/>
                  </a:moveTo>
                  <a:cubicBezTo>
                    <a:pt x="2695" y="5487"/>
                    <a:pt x="2286" y="5077"/>
                    <a:pt x="2286" y="4572"/>
                  </a:cubicBezTo>
                  <a:cubicBezTo>
                    <a:pt x="2286" y="4067"/>
                    <a:pt x="2695" y="3658"/>
                    <a:pt x="3201" y="3658"/>
                  </a:cubicBezTo>
                  <a:cubicBezTo>
                    <a:pt x="3706" y="3658"/>
                    <a:pt x="4115" y="4067"/>
                    <a:pt x="4115" y="4572"/>
                  </a:cubicBezTo>
                  <a:cubicBezTo>
                    <a:pt x="4115" y="5077"/>
                    <a:pt x="3706" y="5487"/>
                    <a:pt x="3201" y="5487"/>
                  </a:cubicBezTo>
                  <a:close/>
                  <a:moveTo>
                    <a:pt x="6401" y="5487"/>
                  </a:moveTo>
                  <a:cubicBezTo>
                    <a:pt x="5896" y="5487"/>
                    <a:pt x="5487" y="5077"/>
                    <a:pt x="5487" y="4572"/>
                  </a:cubicBezTo>
                  <a:cubicBezTo>
                    <a:pt x="5487" y="4067"/>
                    <a:pt x="5896" y="3658"/>
                    <a:pt x="6401" y="3658"/>
                  </a:cubicBezTo>
                  <a:cubicBezTo>
                    <a:pt x="6907" y="3658"/>
                    <a:pt x="7316" y="4067"/>
                    <a:pt x="7316" y="4572"/>
                  </a:cubicBezTo>
                  <a:cubicBezTo>
                    <a:pt x="7316" y="5077"/>
                    <a:pt x="6907" y="5487"/>
                    <a:pt x="6401" y="5487"/>
                  </a:cubicBezTo>
                  <a:close/>
                  <a:moveTo>
                    <a:pt x="9602" y="5487"/>
                  </a:moveTo>
                  <a:cubicBezTo>
                    <a:pt x="9097" y="5487"/>
                    <a:pt x="8687" y="5077"/>
                    <a:pt x="8687" y="4572"/>
                  </a:cubicBezTo>
                  <a:cubicBezTo>
                    <a:pt x="8687" y="4067"/>
                    <a:pt x="9097" y="3658"/>
                    <a:pt x="9602" y="3658"/>
                  </a:cubicBezTo>
                  <a:cubicBezTo>
                    <a:pt x="10107" y="3658"/>
                    <a:pt x="10516" y="4067"/>
                    <a:pt x="10516" y="4572"/>
                  </a:cubicBezTo>
                  <a:cubicBezTo>
                    <a:pt x="10516" y="5077"/>
                    <a:pt x="10107" y="5487"/>
                    <a:pt x="9602" y="5487"/>
                  </a:cubicBezTo>
                  <a:close/>
                  <a:moveTo>
                    <a:pt x="9602" y="5487"/>
                  </a:moveTo>
                  <a:close/>
                </a:path>
              </a:pathLst>
            </a:custGeom>
            <a:grpFill/>
            <a:ln w="7640"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思源黑体" panose="020B0500000000000000" pitchFamily="34" charset="-122"/>
                <a:ea typeface="思源黑体" panose="020B0500000000000000" pitchFamily="34" charset="-122"/>
                <a:sym typeface="思源黑体 CN Normal" panose="020B0400000000000000" pitchFamily="34" charset="-122"/>
              </a:endParaRPr>
            </a:p>
          </p:txBody>
        </p:sp>
        <p:sp>
          <p:nvSpPr>
            <p:cNvPr id="4" name="图形 4" descr="原子 纯色填充"/>
            <p:cNvSpPr/>
            <p:nvPr>
              <p:custDataLst>
                <p:tags r:id="rId32"/>
              </p:custDataLst>
            </p:nvPr>
          </p:nvSpPr>
          <p:spPr>
            <a:xfrm>
              <a:off x="1401682" y="3914446"/>
              <a:ext cx="617689" cy="595678"/>
            </a:xfrm>
            <a:custGeom>
              <a:avLst/>
              <a:gdLst>
                <a:gd name="T0" fmla="*/ 11888 w 12803"/>
                <a:gd name="T1" fmla="*/ 0 h 12345"/>
                <a:gd name="T2" fmla="*/ 914 w 12803"/>
                <a:gd name="T3" fmla="*/ 0 h 12345"/>
                <a:gd name="T4" fmla="*/ 0 w 12803"/>
                <a:gd name="T5" fmla="*/ 914 h 12345"/>
                <a:gd name="T6" fmla="*/ 0 w 12803"/>
                <a:gd name="T7" fmla="*/ 8687 h 12345"/>
                <a:gd name="T8" fmla="*/ 914 w 12803"/>
                <a:gd name="T9" fmla="*/ 9602 h 12345"/>
                <a:gd name="T10" fmla="*/ 3201 w 12803"/>
                <a:gd name="T11" fmla="*/ 9602 h 12345"/>
                <a:gd name="T12" fmla="*/ 3201 w 12803"/>
                <a:gd name="T13" fmla="*/ 12345 h 12345"/>
                <a:gd name="T14" fmla="*/ 8230 w 12803"/>
                <a:gd name="T15" fmla="*/ 9602 h 12345"/>
                <a:gd name="T16" fmla="*/ 11888 w 12803"/>
                <a:gd name="T17" fmla="*/ 9602 h 12345"/>
                <a:gd name="T18" fmla="*/ 12803 w 12803"/>
                <a:gd name="T19" fmla="*/ 8687 h 12345"/>
                <a:gd name="T20" fmla="*/ 12803 w 12803"/>
                <a:gd name="T21" fmla="*/ 914 h 12345"/>
                <a:gd name="T22" fmla="*/ 11888 w 12803"/>
                <a:gd name="T23" fmla="*/ 0 h 12345"/>
                <a:gd name="T24" fmla="*/ 3201 w 12803"/>
                <a:gd name="T25" fmla="*/ 5487 h 12345"/>
                <a:gd name="T26" fmla="*/ 2286 w 12803"/>
                <a:gd name="T27" fmla="*/ 4572 h 12345"/>
                <a:gd name="T28" fmla="*/ 3201 w 12803"/>
                <a:gd name="T29" fmla="*/ 3658 h 12345"/>
                <a:gd name="T30" fmla="*/ 4115 w 12803"/>
                <a:gd name="T31" fmla="*/ 4572 h 12345"/>
                <a:gd name="T32" fmla="*/ 3201 w 12803"/>
                <a:gd name="T33" fmla="*/ 5487 h 12345"/>
                <a:gd name="T34" fmla="*/ 6401 w 12803"/>
                <a:gd name="T35" fmla="*/ 5487 h 12345"/>
                <a:gd name="T36" fmla="*/ 5487 w 12803"/>
                <a:gd name="T37" fmla="*/ 4572 h 12345"/>
                <a:gd name="T38" fmla="*/ 6401 w 12803"/>
                <a:gd name="T39" fmla="*/ 3658 h 12345"/>
                <a:gd name="T40" fmla="*/ 7316 w 12803"/>
                <a:gd name="T41" fmla="*/ 4572 h 12345"/>
                <a:gd name="T42" fmla="*/ 6401 w 12803"/>
                <a:gd name="T43" fmla="*/ 5487 h 12345"/>
                <a:gd name="T44" fmla="*/ 9602 w 12803"/>
                <a:gd name="T45" fmla="*/ 5487 h 12345"/>
                <a:gd name="T46" fmla="*/ 8687 w 12803"/>
                <a:gd name="T47" fmla="*/ 4572 h 12345"/>
                <a:gd name="T48" fmla="*/ 9602 w 12803"/>
                <a:gd name="T49" fmla="*/ 3658 h 12345"/>
                <a:gd name="T50" fmla="*/ 10516 w 12803"/>
                <a:gd name="T51" fmla="*/ 4572 h 12345"/>
                <a:gd name="T52" fmla="*/ 9602 w 12803"/>
                <a:gd name="T53" fmla="*/ 5487 h 12345"/>
                <a:gd name="T54" fmla="*/ 9602 w 12803"/>
                <a:gd name="T55" fmla="*/ 5487 h 12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803" h="12345">
                  <a:moveTo>
                    <a:pt x="11888" y="0"/>
                  </a:moveTo>
                  <a:lnTo>
                    <a:pt x="914" y="0"/>
                  </a:lnTo>
                  <a:cubicBezTo>
                    <a:pt x="409" y="0"/>
                    <a:pt x="0" y="409"/>
                    <a:pt x="0" y="914"/>
                  </a:cubicBezTo>
                  <a:lnTo>
                    <a:pt x="0" y="8687"/>
                  </a:lnTo>
                  <a:cubicBezTo>
                    <a:pt x="0" y="9193"/>
                    <a:pt x="409" y="9602"/>
                    <a:pt x="914" y="9602"/>
                  </a:cubicBezTo>
                  <a:lnTo>
                    <a:pt x="3201" y="9602"/>
                  </a:lnTo>
                  <a:lnTo>
                    <a:pt x="3201" y="12345"/>
                  </a:lnTo>
                  <a:lnTo>
                    <a:pt x="8230" y="9602"/>
                  </a:lnTo>
                  <a:lnTo>
                    <a:pt x="11888" y="9602"/>
                  </a:lnTo>
                  <a:cubicBezTo>
                    <a:pt x="12393" y="9602"/>
                    <a:pt x="12803" y="9193"/>
                    <a:pt x="12803" y="8687"/>
                  </a:cubicBezTo>
                  <a:lnTo>
                    <a:pt x="12803" y="914"/>
                  </a:lnTo>
                  <a:cubicBezTo>
                    <a:pt x="12803" y="409"/>
                    <a:pt x="12393" y="0"/>
                    <a:pt x="11888" y="0"/>
                  </a:cubicBezTo>
                  <a:close/>
                  <a:moveTo>
                    <a:pt x="3201" y="5487"/>
                  </a:moveTo>
                  <a:cubicBezTo>
                    <a:pt x="2695" y="5487"/>
                    <a:pt x="2286" y="5077"/>
                    <a:pt x="2286" y="4572"/>
                  </a:cubicBezTo>
                  <a:cubicBezTo>
                    <a:pt x="2286" y="4067"/>
                    <a:pt x="2695" y="3658"/>
                    <a:pt x="3201" y="3658"/>
                  </a:cubicBezTo>
                  <a:cubicBezTo>
                    <a:pt x="3706" y="3658"/>
                    <a:pt x="4115" y="4067"/>
                    <a:pt x="4115" y="4572"/>
                  </a:cubicBezTo>
                  <a:cubicBezTo>
                    <a:pt x="4115" y="5077"/>
                    <a:pt x="3706" y="5487"/>
                    <a:pt x="3201" y="5487"/>
                  </a:cubicBezTo>
                  <a:close/>
                  <a:moveTo>
                    <a:pt x="6401" y="5487"/>
                  </a:moveTo>
                  <a:cubicBezTo>
                    <a:pt x="5896" y="5487"/>
                    <a:pt x="5487" y="5077"/>
                    <a:pt x="5487" y="4572"/>
                  </a:cubicBezTo>
                  <a:cubicBezTo>
                    <a:pt x="5487" y="4067"/>
                    <a:pt x="5896" y="3658"/>
                    <a:pt x="6401" y="3658"/>
                  </a:cubicBezTo>
                  <a:cubicBezTo>
                    <a:pt x="6907" y="3658"/>
                    <a:pt x="7316" y="4067"/>
                    <a:pt x="7316" y="4572"/>
                  </a:cubicBezTo>
                  <a:cubicBezTo>
                    <a:pt x="7316" y="5077"/>
                    <a:pt x="6907" y="5487"/>
                    <a:pt x="6401" y="5487"/>
                  </a:cubicBezTo>
                  <a:close/>
                  <a:moveTo>
                    <a:pt x="9602" y="5487"/>
                  </a:moveTo>
                  <a:cubicBezTo>
                    <a:pt x="9097" y="5487"/>
                    <a:pt x="8687" y="5077"/>
                    <a:pt x="8687" y="4572"/>
                  </a:cubicBezTo>
                  <a:cubicBezTo>
                    <a:pt x="8687" y="4067"/>
                    <a:pt x="9097" y="3658"/>
                    <a:pt x="9602" y="3658"/>
                  </a:cubicBezTo>
                  <a:cubicBezTo>
                    <a:pt x="10107" y="3658"/>
                    <a:pt x="10516" y="4067"/>
                    <a:pt x="10516" y="4572"/>
                  </a:cubicBezTo>
                  <a:cubicBezTo>
                    <a:pt x="10516" y="5077"/>
                    <a:pt x="10107" y="5487"/>
                    <a:pt x="9602" y="5487"/>
                  </a:cubicBezTo>
                  <a:close/>
                  <a:moveTo>
                    <a:pt x="9602" y="5487"/>
                  </a:moveTo>
                  <a:close/>
                </a:path>
              </a:pathLst>
            </a:custGeom>
            <a:grpFill/>
            <a:ln w="7640"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思源黑体" panose="020B0500000000000000" pitchFamily="34" charset="-122"/>
                <a:ea typeface="思源黑体" panose="020B0500000000000000" pitchFamily="34" charset="-122"/>
                <a:sym typeface="思源黑体 CN Normal" panose="020B0400000000000000" pitchFamily="34" charset="-122"/>
              </a:endParaRPr>
            </a:p>
          </p:txBody>
        </p:sp>
      </p:grpSp>
    </p:spTree>
  </p:cSld>
  <p:clrMapOvr>
    <a:masterClrMapping/>
  </p:clrMapOvr>
  <p:transition advClick="0" advTm="0"/>
  <p:timing>
    <p:tnLst>
      <p:par>
        <p:cTn id="1" dur="indefinite" restart="never" nodeType="tmRoot"/>
      </p:par>
    </p:tnLst>
    <p:bldLst>
      <p:bldP spid="9" grpId="0" bldLvl="0" animBg="1"/>
      <p:bldP spid="10" grpId="0" bldLvl="0" animBg="1"/>
      <p:bldP spid="11" grpId="0" bldLvl="0" animBg="1"/>
      <p:bldP spid="12" grpId="0" bldLvl="0" animBg="1"/>
      <p:bldP spid="19" grpId="0" bldLvl="0" animBg="1"/>
      <p:bldP spid="20" grpId="0"/>
      <p:bldP spid="21" grpId="0"/>
      <p:bldP spid="22" grpId="0"/>
      <p:bldP spid="23" grpId="0"/>
      <p:bldP spid="24" grpId="0"/>
      <p:bldP spid="25" grpId="0" bldLvl="0" animBg="1"/>
      <p:bldP spid="26" grpId="0"/>
      <p:bldP spid="27" grpId="0" bldLvl="0" animBg="1"/>
      <p:bldP spid="28" grpId="0"/>
      <p:bldP spid="29" grpId="0" bldLvl="0" animBg="1"/>
      <p:bldP spid="30" grpId="0"/>
      <p:bldP spid="31" grpId="0" bldLvl="0" animBg="1"/>
      <p:bldP spid="3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42" name="组合 41"/>
          <p:cNvGrpSpPr/>
          <p:nvPr/>
        </p:nvGrpSpPr>
        <p:grpSpPr>
          <a:xfrm>
            <a:off x="1688629" y="241714"/>
            <a:ext cx="2753049" cy="598333"/>
            <a:chOff x="1688629" y="241714"/>
            <a:chExt cx="2753049" cy="598333"/>
          </a:xfrm>
        </p:grpSpPr>
        <p:sp>
          <p:nvSpPr>
            <p:cNvPr id="43" name="矩形 42"/>
            <p:cNvSpPr/>
            <p:nvPr>
              <p:custDataLst>
                <p:tags r:id="rId1"/>
              </p:custDataLst>
            </p:nvPr>
          </p:nvSpPr>
          <p:spPr>
            <a:xfrm>
              <a:off x="1688629" y="241714"/>
              <a:ext cx="1757680" cy="521970"/>
            </a:xfrm>
            <a:prstGeom prst="rect">
              <a:avLst/>
            </a:prstGeom>
          </p:spPr>
          <p:txBody>
            <a:bodyPr wrap="none">
              <a:spAutoFit/>
            </a:bodyPr>
            <a:p>
              <a:pPr algn="l" defTabSz="342900"/>
              <a:r>
                <a:rPr lang="zh-CN" altLang="en-US" sz="2800" b="1" spc="300" dirty="0" smtClean="0">
                  <a:solidFill>
                    <a:schemeClr val="tx1">
                      <a:lumMod val="85000"/>
                      <a:lumOff val="15000"/>
                    </a:schemeClr>
                  </a:solidFill>
                  <a:effectLst>
                    <a:outerShdw blurRad="25400" dist="25400" dir="2700000" algn="tl">
                      <a:srgbClr val="000000">
                        <a:alpha val="25000"/>
                      </a:srgbClr>
                    </a:outerShdw>
                  </a:effectLst>
                  <a:latin typeface="微软雅黑" panose="020B0503020204020204" pitchFamily="34" charset="-122"/>
                  <a:ea typeface="微软雅黑" panose="020B0503020204020204" pitchFamily="34" charset="-122"/>
                </a:rPr>
                <a:t>个人成长</a:t>
              </a:r>
              <a:endParaRPr lang="zh-CN" altLang="en-US" sz="2800" b="1" spc="300" dirty="0" smtClean="0">
                <a:solidFill>
                  <a:schemeClr val="tx1">
                    <a:lumMod val="85000"/>
                    <a:lumOff val="15000"/>
                  </a:schemeClr>
                </a:solidFill>
                <a:effectLst>
                  <a:outerShdw blurRad="25400" dist="25400" dir="2700000" algn="tl">
                    <a:srgbClr val="000000">
                      <a:alpha val="25000"/>
                    </a:srgbClr>
                  </a:outerShdw>
                </a:effectLst>
                <a:latin typeface="微软雅黑" panose="020B0503020204020204" pitchFamily="34" charset="-122"/>
                <a:ea typeface="微软雅黑" panose="020B0503020204020204" pitchFamily="34" charset="-122"/>
              </a:endParaRPr>
            </a:p>
          </p:txBody>
        </p:sp>
        <p:sp>
          <p:nvSpPr>
            <p:cNvPr id="44" name="矩形 43"/>
            <p:cNvSpPr/>
            <p:nvPr>
              <p:custDataLst>
                <p:tags r:id="rId2"/>
              </p:custDataLst>
            </p:nvPr>
          </p:nvSpPr>
          <p:spPr>
            <a:xfrm>
              <a:off x="3445998" y="502862"/>
              <a:ext cx="995680" cy="337185"/>
            </a:xfrm>
            <a:prstGeom prst="rect">
              <a:avLst/>
            </a:prstGeom>
          </p:spPr>
          <p:txBody>
            <a:bodyPr wrap="none">
              <a:spAutoFit/>
            </a:bodyPr>
            <a:p>
              <a:pPr algn="l"/>
              <a:r>
                <a:rPr lang="zh-CN" altLang="en-US" sz="1600" dirty="0" smtClean="0">
                  <a:solidFill>
                    <a:schemeClr val="bg1">
                      <a:lumMod val="65000"/>
                    </a:schemeClr>
                  </a:solidFill>
                  <a:latin typeface="微软雅黑" panose="020B0503020204020204" pitchFamily="34" charset="-122"/>
                  <a:ea typeface="微软雅黑" panose="020B0503020204020204" pitchFamily="34" charset="-122"/>
                  <a:cs typeface="Arial" panose="020B0604020202020204" pitchFamily="34" charset="0"/>
                  <a:sym typeface="+mn-lt"/>
                </a:rPr>
                <a:t>学习能力</a:t>
              </a:r>
              <a:endParaRPr lang="zh-CN" altLang="en-US" sz="1600" dirty="0" smtClean="0">
                <a:solidFill>
                  <a:schemeClr val="bg1">
                    <a:lumMod val="65000"/>
                  </a:schemeClr>
                </a:solidFill>
                <a:latin typeface="微软雅黑" panose="020B0503020204020204" pitchFamily="34" charset="-122"/>
                <a:ea typeface="微软雅黑" panose="020B0503020204020204" pitchFamily="34" charset="-122"/>
                <a:cs typeface="Arial" panose="020B0604020202020204" pitchFamily="34" charset="0"/>
                <a:sym typeface="+mn-lt"/>
              </a:endParaRPr>
            </a:p>
          </p:txBody>
        </p:sp>
      </p:grpSp>
      <p:grpSp>
        <p:nvGrpSpPr>
          <p:cNvPr id="73" name="组合 72"/>
          <p:cNvGrpSpPr/>
          <p:nvPr/>
        </p:nvGrpSpPr>
        <p:grpSpPr>
          <a:xfrm>
            <a:off x="733203" y="1466226"/>
            <a:ext cx="10941405" cy="4483144"/>
            <a:chOff x="1708" y="2295"/>
            <a:chExt cx="11014" cy="4513"/>
          </a:xfrm>
        </p:grpSpPr>
        <p:sp>
          <p:nvSpPr>
            <p:cNvPr id="6" name="椭圆 2"/>
            <p:cNvSpPr/>
            <p:nvPr>
              <p:custDataLst>
                <p:tags r:id="rId3"/>
              </p:custDataLst>
            </p:nvPr>
          </p:nvSpPr>
          <p:spPr>
            <a:xfrm>
              <a:off x="9046" y="2295"/>
              <a:ext cx="1178" cy="336"/>
            </a:xfrm>
            <a:custGeom>
              <a:avLst/>
              <a:gdLst/>
              <a:ahLst/>
              <a:cxnLst/>
              <a:rect l="l" t="t" r="r" b="b"/>
              <a:pathLst>
                <a:path w="821962" h="312188">
                  <a:moveTo>
                    <a:pt x="188867" y="0"/>
                  </a:moveTo>
                  <a:lnTo>
                    <a:pt x="633096" y="0"/>
                  </a:lnTo>
                  <a:cubicBezTo>
                    <a:pt x="739691" y="66233"/>
                    <a:pt x="813171" y="180146"/>
                    <a:pt x="821962" y="312188"/>
                  </a:cubicBezTo>
                  <a:lnTo>
                    <a:pt x="0" y="312188"/>
                  </a:lnTo>
                  <a:cubicBezTo>
                    <a:pt x="8791" y="180146"/>
                    <a:pt x="82272" y="66233"/>
                    <a:pt x="188867" y="0"/>
                  </a:cubicBezTo>
                  <a:close/>
                </a:path>
              </a:pathLst>
            </a:custGeom>
            <a:solidFill>
              <a:schemeClr val="bg1">
                <a:lumMod val="85000"/>
              </a:schemeClr>
            </a:solidFill>
            <a:ln w="25400" cap="flat" cmpd="sng" algn="ctr">
              <a:noFill/>
              <a:prstDash val="solid"/>
            </a:ln>
            <a:effectLst/>
          </p:spPr>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b="0" kern="0" dirty="0">
                <a:solidFill>
                  <a:schemeClr val="tx1">
                    <a:lumMod val="50000"/>
                  </a:schemeClr>
                </a:solidFill>
                <a:latin typeface="Calibri" panose="020F0502020204030204"/>
                <a:ea typeface="微软雅黑" panose="020B0503020204020204" pitchFamily="34" charset="-122"/>
              </a:endParaRPr>
            </a:p>
          </p:txBody>
        </p:sp>
        <p:sp>
          <p:nvSpPr>
            <p:cNvPr id="7" name="椭圆 2"/>
            <p:cNvSpPr/>
            <p:nvPr>
              <p:custDataLst>
                <p:tags r:id="rId4"/>
              </p:custDataLst>
            </p:nvPr>
          </p:nvSpPr>
          <p:spPr>
            <a:xfrm flipV="1">
              <a:off x="8966" y="6462"/>
              <a:ext cx="1178" cy="336"/>
            </a:xfrm>
            <a:custGeom>
              <a:avLst/>
              <a:gdLst/>
              <a:ahLst/>
              <a:cxnLst/>
              <a:rect l="l" t="t" r="r" b="b"/>
              <a:pathLst>
                <a:path w="821962" h="312188">
                  <a:moveTo>
                    <a:pt x="188867" y="0"/>
                  </a:moveTo>
                  <a:lnTo>
                    <a:pt x="633096" y="0"/>
                  </a:lnTo>
                  <a:cubicBezTo>
                    <a:pt x="739691" y="66233"/>
                    <a:pt x="813171" y="180146"/>
                    <a:pt x="821962" y="312188"/>
                  </a:cubicBezTo>
                  <a:lnTo>
                    <a:pt x="0" y="312188"/>
                  </a:lnTo>
                  <a:cubicBezTo>
                    <a:pt x="8791" y="180146"/>
                    <a:pt x="82272" y="66233"/>
                    <a:pt x="188867" y="0"/>
                  </a:cubicBezTo>
                  <a:close/>
                </a:path>
              </a:pathLst>
            </a:custGeom>
            <a:solidFill>
              <a:schemeClr val="bg1">
                <a:lumMod val="85000"/>
              </a:schemeClr>
            </a:solidFill>
            <a:ln w="25400" cap="flat" cmpd="sng" algn="ctr">
              <a:noFill/>
              <a:prstDash val="solid"/>
            </a:ln>
            <a:effectLst/>
          </p:spPr>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b="0" kern="0" dirty="0">
                <a:solidFill>
                  <a:schemeClr val="tx1">
                    <a:lumMod val="50000"/>
                  </a:schemeClr>
                </a:solidFill>
                <a:latin typeface="Calibri" panose="020F0502020204030204"/>
                <a:ea typeface="微软雅黑" panose="020B0503020204020204" pitchFamily="34" charset="-122"/>
              </a:endParaRPr>
            </a:p>
          </p:txBody>
        </p:sp>
        <p:sp>
          <p:nvSpPr>
            <p:cNvPr id="8" name="椭圆 2"/>
            <p:cNvSpPr/>
            <p:nvPr>
              <p:custDataLst>
                <p:tags r:id="rId5"/>
              </p:custDataLst>
            </p:nvPr>
          </p:nvSpPr>
          <p:spPr>
            <a:xfrm flipH="1">
              <a:off x="4266" y="2296"/>
              <a:ext cx="1178" cy="336"/>
            </a:xfrm>
            <a:custGeom>
              <a:avLst/>
              <a:gdLst/>
              <a:ahLst/>
              <a:cxnLst/>
              <a:rect l="l" t="t" r="r" b="b"/>
              <a:pathLst>
                <a:path w="821962" h="312188">
                  <a:moveTo>
                    <a:pt x="188867" y="0"/>
                  </a:moveTo>
                  <a:lnTo>
                    <a:pt x="633096" y="0"/>
                  </a:lnTo>
                  <a:cubicBezTo>
                    <a:pt x="739691" y="66233"/>
                    <a:pt x="813171" y="180146"/>
                    <a:pt x="821962" y="312188"/>
                  </a:cubicBezTo>
                  <a:lnTo>
                    <a:pt x="0" y="312188"/>
                  </a:lnTo>
                  <a:cubicBezTo>
                    <a:pt x="8791" y="180146"/>
                    <a:pt x="82272" y="66233"/>
                    <a:pt x="188867" y="0"/>
                  </a:cubicBezTo>
                  <a:close/>
                </a:path>
              </a:pathLst>
            </a:custGeom>
            <a:solidFill>
              <a:schemeClr val="bg1">
                <a:lumMod val="85000"/>
              </a:schemeClr>
            </a:solidFill>
            <a:ln w="25400" cap="flat" cmpd="sng" algn="ctr">
              <a:noFill/>
              <a:prstDash val="solid"/>
            </a:ln>
            <a:effectLst/>
          </p:spPr>
          <p:txBody>
            <a:bodyPr rot="0" spcFirstLastPara="0" vertOverflow="overflow" horzOverflow="overflow" vert="horz" wrap="square" lIns="68580" tIns="34290" rIns="68580" bIns="34290" numCol="1" spcCol="0" rtlCol="0" fromWordArt="0" anchor="ctr" anchorCtr="0" forceAA="0" compatLnSpc="1">
              <a:noAutofit/>
            </a:bodyPr>
            <a:lstStyle/>
            <a:p>
              <a:pPr algn="ctr">
                <a:defRPr/>
              </a:pPr>
              <a:endParaRPr lang="zh-CN" altLang="en-US" sz="1350" b="0" kern="0" dirty="0">
                <a:solidFill>
                  <a:schemeClr val="tx1">
                    <a:lumMod val="50000"/>
                  </a:schemeClr>
                </a:solidFill>
                <a:latin typeface="Calibri" panose="020F0502020204030204"/>
                <a:ea typeface="微软雅黑" panose="020B0503020204020204" pitchFamily="34" charset="-122"/>
              </a:endParaRPr>
            </a:p>
          </p:txBody>
        </p:sp>
        <p:sp>
          <p:nvSpPr>
            <p:cNvPr id="13" name="椭圆 2"/>
            <p:cNvSpPr/>
            <p:nvPr>
              <p:custDataLst>
                <p:tags r:id="rId6"/>
              </p:custDataLst>
            </p:nvPr>
          </p:nvSpPr>
          <p:spPr>
            <a:xfrm flipH="1" flipV="1">
              <a:off x="4195" y="6472"/>
              <a:ext cx="1178" cy="336"/>
            </a:xfrm>
            <a:custGeom>
              <a:avLst/>
              <a:gdLst/>
              <a:ahLst/>
              <a:cxnLst/>
              <a:rect l="l" t="t" r="r" b="b"/>
              <a:pathLst>
                <a:path w="821962" h="312188">
                  <a:moveTo>
                    <a:pt x="188867" y="0"/>
                  </a:moveTo>
                  <a:lnTo>
                    <a:pt x="633096" y="0"/>
                  </a:lnTo>
                  <a:cubicBezTo>
                    <a:pt x="739691" y="66233"/>
                    <a:pt x="813171" y="180146"/>
                    <a:pt x="821962" y="312188"/>
                  </a:cubicBezTo>
                  <a:lnTo>
                    <a:pt x="0" y="312188"/>
                  </a:lnTo>
                  <a:cubicBezTo>
                    <a:pt x="8791" y="180146"/>
                    <a:pt x="82272" y="66233"/>
                    <a:pt x="188867" y="0"/>
                  </a:cubicBezTo>
                  <a:close/>
                </a:path>
              </a:pathLst>
            </a:custGeom>
            <a:solidFill>
              <a:schemeClr val="bg1">
                <a:lumMod val="85000"/>
              </a:schemeClr>
            </a:solidFill>
            <a:ln w="25400" cap="flat" cmpd="sng" algn="ctr">
              <a:noFill/>
              <a:prstDash val="solid"/>
            </a:ln>
            <a:effectLst/>
          </p:spPr>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b="0" kern="0" dirty="0">
                <a:solidFill>
                  <a:schemeClr val="tx1">
                    <a:lumMod val="50000"/>
                  </a:schemeClr>
                </a:solidFill>
                <a:latin typeface="Calibri" panose="020F0502020204030204"/>
                <a:ea typeface="微软雅黑" panose="020B0503020204020204" pitchFamily="34" charset="-122"/>
              </a:endParaRPr>
            </a:p>
          </p:txBody>
        </p:sp>
        <p:cxnSp>
          <p:nvCxnSpPr>
            <p:cNvPr id="45" name="直接连接符 44"/>
            <p:cNvCxnSpPr/>
            <p:nvPr>
              <p:custDataLst>
                <p:tags r:id="rId7"/>
              </p:custDataLst>
            </p:nvPr>
          </p:nvCxnSpPr>
          <p:spPr>
            <a:xfrm>
              <a:off x="4607" y="2538"/>
              <a:ext cx="1933" cy="1315"/>
            </a:xfrm>
            <a:prstGeom prst="line">
              <a:avLst/>
            </a:prstGeom>
            <a:noFill/>
            <a:ln w="9525" cap="flat" cmpd="sng" algn="ctr">
              <a:solidFill>
                <a:sysClr val="window" lastClr="FFFFFF"/>
              </a:solidFill>
              <a:prstDash val="solid"/>
            </a:ln>
            <a:effectLst/>
          </p:spPr>
        </p:cxnSp>
        <p:cxnSp>
          <p:nvCxnSpPr>
            <p:cNvPr id="46" name="直接连接符 45"/>
            <p:cNvCxnSpPr/>
            <p:nvPr>
              <p:custDataLst>
                <p:tags r:id="rId8"/>
              </p:custDataLst>
            </p:nvPr>
          </p:nvCxnSpPr>
          <p:spPr>
            <a:xfrm flipH="1">
              <a:off x="7849" y="2538"/>
              <a:ext cx="1933" cy="1315"/>
            </a:xfrm>
            <a:prstGeom prst="line">
              <a:avLst/>
            </a:prstGeom>
            <a:noFill/>
            <a:ln w="9525" cap="flat" cmpd="sng" algn="ctr">
              <a:solidFill>
                <a:sysClr val="window" lastClr="FFFFFF"/>
              </a:solidFill>
              <a:prstDash val="solid"/>
            </a:ln>
            <a:effectLst/>
          </p:spPr>
        </p:cxnSp>
        <p:cxnSp>
          <p:nvCxnSpPr>
            <p:cNvPr id="47" name="直接连接符 46"/>
            <p:cNvCxnSpPr/>
            <p:nvPr>
              <p:custDataLst>
                <p:tags r:id="rId9"/>
              </p:custDataLst>
            </p:nvPr>
          </p:nvCxnSpPr>
          <p:spPr>
            <a:xfrm flipV="1">
              <a:off x="4607" y="5238"/>
              <a:ext cx="1933" cy="1307"/>
            </a:xfrm>
            <a:prstGeom prst="line">
              <a:avLst/>
            </a:prstGeom>
            <a:noFill/>
            <a:ln w="9525" cap="flat" cmpd="sng" algn="ctr">
              <a:solidFill>
                <a:sysClr val="window" lastClr="FFFFFF"/>
              </a:solidFill>
              <a:prstDash val="solid"/>
            </a:ln>
            <a:effectLst/>
          </p:spPr>
        </p:cxnSp>
        <p:cxnSp>
          <p:nvCxnSpPr>
            <p:cNvPr id="48" name="直接连接符 47"/>
            <p:cNvCxnSpPr/>
            <p:nvPr>
              <p:custDataLst>
                <p:tags r:id="rId10"/>
              </p:custDataLst>
            </p:nvPr>
          </p:nvCxnSpPr>
          <p:spPr>
            <a:xfrm flipH="1" flipV="1">
              <a:off x="7849" y="5238"/>
              <a:ext cx="1816" cy="1307"/>
            </a:xfrm>
            <a:prstGeom prst="line">
              <a:avLst/>
            </a:prstGeom>
            <a:noFill/>
            <a:ln w="9525" cap="flat" cmpd="sng" algn="ctr">
              <a:solidFill>
                <a:sysClr val="window" lastClr="FFFFFF"/>
              </a:solidFill>
              <a:prstDash val="solid"/>
            </a:ln>
            <a:effectLst/>
          </p:spPr>
        </p:cxnSp>
        <p:sp>
          <p:nvSpPr>
            <p:cNvPr id="49" name="KSO_GT1.4"/>
            <p:cNvSpPr/>
            <p:nvPr>
              <p:custDataLst>
                <p:tags r:id="rId11"/>
              </p:custDataLst>
            </p:nvPr>
          </p:nvSpPr>
          <p:spPr>
            <a:xfrm rot="2479457" flipV="1">
              <a:off x="6809" y="5252"/>
              <a:ext cx="3225" cy="1524"/>
            </a:xfrm>
            <a:custGeom>
              <a:avLst/>
              <a:gdLst/>
              <a:ahLst/>
              <a:cxnLst/>
              <a:rect l="l" t="t" r="r" b="b"/>
              <a:pathLst>
                <a:path w="2250115" h="1417020">
                  <a:moveTo>
                    <a:pt x="1444324" y="354255"/>
                  </a:moveTo>
                  <a:lnTo>
                    <a:pt x="2250115" y="1062765"/>
                  </a:lnTo>
                  <a:lnTo>
                    <a:pt x="708510" y="1062765"/>
                  </a:lnTo>
                  <a:lnTo>
                    <a:pt x="708510" y="1417020"/>
                  </a:lnTo>
                  <a:lnTo>
                    <a:pt x="0" y="708510"/>
                  </a:lnTo>
                  <a:lnTo>
                    <a:pt x="708510" y="0"/>
                  </a:lnTo>
                  <a:lnTo>
                    <a:pt x="708510" y="354255"/>
                  </a:lnTo>
                  <a:close/>
                </a:path>
              </a:pathLst>
            </a:custGeom>
            <a:solidFill>
              <a:srgbClr val="078FEF"/>
            </a:solidFill>
            <a:ln w="25400" cap="flat" cmpd="sng" algn="ctr">
              <a:noFill/>
              <a:prstDash val="solid"/>
            </a:ln>
            <a:effectLst/>
          </p:spPr>
          <p:txBody>
            <a:bodyPr rot="0" spcFirstLastPara="0" vertOverflow="overflow" horzOverflow="overflow" vert="vert" wrap="square" lIns="459000" tIns="324000" rIns="68580" bIns="324000" numCol="1" spcCol="0" rtlCol="0" fromWordArt="0" anchor="ctr" anchorCtr="0" forceAA="0" compatLnSpc="1">
              <a:noAutofit/>
            </a:bodyPr>
            <a:lstStyle/>
            <a:p>
              <a:pPr algn="ctr"/>
              <a:r>
                <a:rPr lang="zh-CN" altLang="en-US" b="0" kern="0" dirty="0">
                  <a:solidFill>
                    <a:schemeClr val="bg1"/>
                  </a:solidFill>
                  <a:latin typeface="微软雅黑" panose="020B0503020204020204" pitchFamily="34" charset="-122"/>
                  <a:ea typeface="微软雅黑" panose="020B0503020204020204" pitchFamily="34" charset="-122"/>
                </a:rPr>
                <a:t>标题</a:t>
              </a:r>
              <a:endParaRPr lang="zh-CN" altLang="en-US" b="0" kern="0" dirty="0">
                <a:solidFill>
                  <a:schemeClr val="bg1"/>
                </a:solidFill>
                <a:latin typeface="微软雅黑" panose="020B0503020204020204" pitchFamily="34" charset="-122"/>
                <a:ea typeface="微软雅黑" panose="020B0503020204020204" pitchFamily="34" charset="-122"/>
              </a:endParaRPr>
            </a:p>
          </p:txBody>
        </p:sp>
        <p:sp>
          <p:nvSpPr>
            <p:cNvPr id="50" name="KSO_GT1.3"/>
            <p:cNvSpPr/>
            <p:nvPr>
              <p:custDataLst>
                <p:tags r:id="rId12"/>
              </p:custDataLst>
            </p:nvPr>
          </p:nvSpPr>
          <p:spPr>
            <a:xfrm rot="19120543" flipH="1" flipV="1">
              <a:off x="4355" y="5267"/>
              <a:ext cx="3225" cy="1524"/>
            </a:xfrm>
            <a:custGeom>
              <a:avLst/>
              <a:gdLst/>
              <a:ahLst/>
              <a:cxnLst/>
              <a:rect l="l" t="t" r="r" b="b"/>
              <a:pathLst>
                <a:path w="2250115" h="1417020">
                  <a:moveTo>
                    <a:pt x="1444324" y="354255"/>
                  </a:moveTo>
                  <a:lnTo>
                    <a:pt x="2250115" y="1062765"/>
                  </a:lnTo>
                  <a:lnTo>
                    <a:pt x="708510" y="1062765"/>
                  </a:lnTo>
                  <a:lnTo>
                    <a:pt x="708510" y="1417020"/>
                  </a:lnTo>
                  <a:lnTo>
                    <a:pt x="0" y="708510"/>
                  </a:lnTo>
                  <a:lnTo>
                    <a:pt x="708510" y="0"/>
                  </a:lnTo>
                  <a:lnTo>
                    <a:pt x="708510" y="354255"/>
                  </a:lnTo>
                  <a:close/>
                </a:path>
              </a:pathLst>
            </a:custGeom>
            <a:solidFill>
              <a:srgbClr val="1D4BA0"/>
            </a:solidFill>
            <a:ln w="25400" cap="flat" cmpd="sng" algn="ctr">
              <a:noFill/>
              <a:prstDash val="solid"/>
            </a:ln>
            <a:effectLst/>
          </p:spPr>
          <p:txBody>
            <a:bodyPr rot="0" spcFirstLastPara="0" vertOverflow="overflow" horzOverflow="overflow" vert="vert270" wrap="square" lIns="0" tIns="324000" rIns="459000" bIns="324000" numCol="1" spcCol="0" rtlCol="0" fromWordArt="0" anchor="ctr" anchorCtr="0" forceAA="0" compatLnSpc="1">
              <a:noAutofit/>
            </a:bodyPr>
            <a:lstStyle/>
            <a:p>
              <a:pPr algn="ctr"/>
              <a:r>
                <a:rPr lang="zh-CN" altLang="en-US" b="0" kern="0" dirty="0">
                  <a:solidFill>
                    <a:schemeClr val="bg1"/>
                  </a:solidFill>
                  <a:latin typeface="微软雅黑" panose="020B0503020204020204" pitchFamily="34" charset="-122"/>
                  <a:ea typeface="微软雅黑" panose="020B0503020204020204" pitchFamily="34" charset="-122"/>
                </a:rPr>
                <a:t>标题</a:t>
              </a:r>
              <a:endParaRPr lang="zh-CN" altLang="en-US" b="0" kern="0" dirty="0">
                <a:solidFill>
                  <a:schemeClr val="bg1"/>
                </a:solidFill>
                <a:latin typeface="微软雅黑" panose="020B0503020204020204" pitchFamily="34" charset="-122"/>
                <a:ea typeface="微软雅黑" panose="020B0503020204020204" pitchFamily="34" charset="-122"/>
              </a:endParaRPr>
            </a:p>
          </p:txBody>
        </p:sp>
        <p:sp>
          <p:nvSpPr>
            <p:cNvPr id="93" name="KSO_GT1.2"/>
            <p:cNvSpPr/>
            <p:nvPr>
              <p:custDataLst>
                <p:tags r:id="rId13"/>
              </p:custDataLst>
            </p:nvPr>
          </p:nvSpPr>
          <p:spPr>
            <a:xfrm rot="19120543">
              <a:off x="6809" y="2318"/>
              <a:ext cx="3225" cy="1524"/>
            </a:xfrm>
            <a:custGeom>
              <a:avLst/>
              <a:gdLst/>
              <a:ahLst/>
              <a:cxnLst/>
              <a:rect l="l" t="t" r="r" b="b"/>
              <a:pathLst>
                <a:path w="2250115" h="1417020">
                  <a:moveTo>
                    <a:pt x="1444324" y="354255"/>
                  </a:moveTo>
                  <a:lnTo>
                    <a:pt x="2250115" y="1062765"/>
                  </a:lnTo>
                  <a:lnTo>
                    <a:pt x="708510" y="1062765"/>
                  </a:lnTo>
                  <a:lnTo>
                    <a:pt x="708510" y="1417020"/>
                  </a:lnTo>
                  <a:lnTo>
                    <a:pt x="0" y="708510"/>
                  </a:lnTo>
                  <a:lnTo>
                    <a:pt x="708510" y="0"/>
                  </a:lnTo>
                  <a:lnTo>
                    <a:pt x="708510" y="354255"/>
                  </a:lnTo>
                  <a:close/>
                </a:path>
              </a:pathLst>
            </a:custGeom>
            <a:solidFill>
              <a:srgbClr val="1D4BA0"/>
            </a:solidFill>
            <a:ln w="25400" cap="flat" cmpd="sng" algn="ctr">
              <a:noFill/>
              <a:prstDash val="solid"/>
            </a:ln>
            <a:effectLst/>
          </p:spPr>
          <p:txBody>
            <a:bodyPr rot="0" spcFirstLastPara="0" vertOverflow="overflow" horzOverflow="overflow" vert="vert" wrap="square" lIns="0" tIns="324000" rIns="459000" bIns="324000" numCol="1" spcCol="0" rtlCol="0" fromWordArt="0" anchor="ctr" anchorCtr="0" forceAA="0" compatLnSpc="1">
              <a:noAutofit/>
            </a:bodyPr>
            <a:lstStyle/>
            <a:p>
              <a:pPr algn="ctr">
                <a:defRPr/>
              </a:pPr>
              <a:r>
                <a:rPr lang="zh-CN" altLang="en-US" b="0" kern="0" dirty="0">
                  <a:solidFill>
                    <a:sysClr val="window" lastClr="FFFFFF"/>
                  </a:solidFill>
                  <a:latin typeface="微软雅黑" panose="020B0503020204020204" pitchFamily="34" charset="-122"/>
                  <a:ea typeface="微软雅黑" panose="020B0503020204020204" pitchFamily="34" charset="-122"/>
                </a:rPr>
                <a:t>标题</a:t>
              </a:r>
              <a:endParaRPr lang="zh-CN" altLang="en-US" b="0" kern="0" dirty="0">
                <a:solidFill>
                  <a:sysClr val="window" lastClr="FFFFFF"/>
                </a:solidFill>
                <a:latin typeface="微软雅黑" panose="020B0503020204020204" pitchFamily="34" charset="-122"/>
                <a:ea typeface="微软雅黑" panose="020B0503020204020204" pitchFamily="34" charset="-122"/>
              </a:endParaRPr>
            </a:p>
          </p:txBody>
        </p:sp>
        <p:sp>
          <p:nvSpPr>
            <p:cNvPr id="94" name="KSO_GT1.1"/>
            <p:cNvSpPr/>
            <p:nvPr>
              <p:custDataLst>
                <p:tags r:id="rId14"/>
              </p:custDataLst>
            </p:nvPr>
          </p:nvSpPr>
          <p:spPr>
            <a:xfrm rot="2479457" flipH="1">
              <a:off x="4355" y="2318"/>
              <a:ext cx="3225" cy="1524"/>
            </a:xfrm>
            <a:custGeom>
              <a:avLst/>
              <a:gdLst/>
              <a:ahLst/>
              <a:cxnLst/>
              <a:rect l="l" t="t" r="r" b="b"/>
              <a:pathLst>
                <a:path w="2250115" h="1417020">
                  <a:moveTo>
                    <a:pt x="1444324" y="354255"/>
                  </a:moveTo>
                  <a:lnTo>
                    <a:pt x="2250115" y="1062765"/>
                  </a:lnTo>
                  <a:lnTo>
                    <a:pt x="708510" y="1062765"/>
                  </a:lnTo>
                  <a:lnTo>
                    <a:pt x="708510" y="1417020"/>
                  </a:lnTo>
                  <a:lnTo>
                    <a:pt x="0" y="708510"/>
                  </a:lnTo>
                  <a:lnTo>
                    <a:pt x="708510" y="0"/>
                  </a:lnTo>
                  <a:lnTo>
                    <a:pt x="708510" y="354255"/>
                  </a:lnTo>
                  <a:close/>
                </a:path>
              </a:pathLst>
            </a:custGeom>
            <a:solidFill>
              <a:srgbClr val="078FEF"/>
            </a:solidFill>
            <a:ln w="25400" cap="flat" cmpd="sng" algn="ctr">
              <a:noFill/>
              <a:prstDash val="solid"/>
            </a:ln>
            <a:effectLst/>
          </p:spPr>
          <p:txBody>
            <a:bodyPr rot="0" spcFirstLastPara="0" vertOverflow="overflow" horzOverflow="overflow" vert="vert270" wrap="square" lIns="459000" tIns="324000" rIns="68580" bIns="324000" numCol="1" spcCol="0" rtlCol="0" fromWordArt="0" anchor="ctr" anchorCtr="0" forceAA="0" compatLnSpc="1">
              <a:noAutofit/>
            </a:bodyPr>
            <a:lstStyle/>
            <a:p>
              <a:pPr algn="ctr">
                <a:defRPr/>
              </a:pPr>
              <a:r>
                <a:rPr lang="zh-CN" altLang="en-US" b="0" kern="0" dirty="0">
                  <a:solidFill>
                    <a:sysClr val="window" lastClr="FFFFFF"/>
                  </a:solidFill>
                  <a:latin typeface="微软雅黑" panose="020B0503020204020204" pitchFamily="34" charset="-122"/>
                  <a:ea typeface="微软雅黑" panose="020B0503020204020204" pitchFamily="34" charset="-122"/>
                </a:rPr>
                <a:t>标题</a:t>
              </a:r>
              <a:endParaRPr lang="zh-CN" altLang="en-US" b="0" kern="0" dirty="0">
                <a:solidFill>
                  <a:sysClr val="window" lastClr="FFFFFF"/>
                </a:solidFill>
                <a:latin typeface="微软雅黑" panose="020B0503020204020204" pitchFamily="34" charset="-122"/>
                <a:ea typeface="微软雅黑" panose="020B0503020204020204" pitchFamily="34" charset="-122"/>
              </a:endParaRPr>
            </a:p>
          </p:txBody>
        </p:sp>
        <p:sp>
          <p:nvSpPr>
            <p:cNvPr id="51" name="KSO_GT1"/>
            <p:cNvSpPr txBox="1"/>
            <p:nvPr>
              <p:custDataLst>
                <p:tags r:id="rId15"/>
              </p:custDataLst>
            </p:nvPr>
          </p:nvSpPr>
          <p:spPr>
            <a:xfrm>
              <a:off x="5210" y="4249"/>
              <a:ext cx="3894" cy="495"/>
            </a:xfrm>
            <a:prstGeom prst="rect">
              <a:avLst/>
            </a:prstGeom>
            <a:noFill/>
          </p:spPr>
          <p:txBody>
            <a:bodyPr wrap="square" rtlCol="0">
              <a:spAutoFit/>
            </a:bodyPr>
            <a:lstStyle/>
            <a:p>
              <a:pPr algn="ctr">
                <a:lnSpc>
                  <a:spcPct val="130000"/>
                </a:lnSpc>
                <a:defRPr/>
              </a:pPr>
              <a:r>
                <a:rPr lang="zh-CN" altLang="en-US" sz="2000" b="1" kern="0" dirty="0">
                  <a:solidFill>
                    <a:schemeClr val="tx1">
                      <a:lumMod val="75000"/>
                      <a:lumOff val="25000"/>
                    </a:schemeClr>
                  </a:solidFill>
                  <a:latin typeface="微软雅黑" panose="020B0503020204020204" pitchFamily="34" charset="-122"/>
                  <a:ea typeface="微软雅黑" panose="020B0503020204020204" pitchFamily="34" charset="-122"/>
                </a:rPr>
                <a:t>请在此处输入您的标题</a:t>
              </a:r>
              <a:endParaRPr lang="zh-CN" altLang="en-US" sz="2000" b="1" kern="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1" name="KSO_GT1.4.1"/>
            <p:cNvSpPr txBox="1"/>
            <p:nvPr>
              <p:custDataLst>
                <p:tags r:id="rId16"/>
              </p:custDataLst>
            </p:nvPr>
          </p:nvSpPr>
          <p:spPr>
            <a:xfrm>
              <a:off x="9456" y="5165"/>
              <a:ext cx="2536" cy="1176"/>
            </a:xfrm>
            <a:prstGeom prst="rect">
              <a:avLst/>
            </a:prstGeom>
            <a:noFill/>
          </p:spPr>
          <p:txBody>
            <a:bodyPr wrap="square" lIns="0" tIns="0" rIns="0" bIns="0" rtlCol="0" anchor="b" anchorCtr="0">
              <a:noAutofit/>
            </a:bodyPr>
            <a:lstStyle/>
            <a:p>
              <a:pPr algn="just">
                <a:lnSpc>
                  <a:spcPct val="130000"/>
                </a:lnSpc>
                <a:defRPr/>
              </a:pPr>
              <a:r>
                <a:rPr lang="zh-CN" altLang="en-US" sz="1400" b="0" kern="0" dirty="0">
                  <a:solidFill>
                    <a:schemeClr val="tx1"/>
                  </a:solidFill>
                  <a:latin typeface="微软雅黑" panose="020B0503020204020204" pitchFamily="34" charset="-122"/>
                  <a:ea typeface="微软雅黑" panose="020B0503020204020204" pitchFamily="34" charset="-122"/>
                </a:rPr>
                <a:t>请在此处输入您的文本，或者将您的文本粘贴到此处，并且在粘贴后选择“仅文本”。</a:t>
              </a:r>
              <a:endParaRPr lang="zh-CN" altLang="en-US" sz="1400" b="0" kern="0" dirty="0">
                <a:solidFill>
                  <a:schemeClr val="tx1"/>
                </a:solidFill>
                <a:latin typeface="微软雅黑" panose="020B0503020204020204" pitchFamily="34" charset="-122"/>
                <a:ea typeface="微软雅黑" panose="020B0503020204020204" pitchFamily="34" charset="-122"/>
              </a:endParaRPr>
            </a:p>
          </p:txBody>
        </p:sp>
        <p:sp>
          <p:nvSpPr>
            <p:cNvPr id="62" name="KSO_GN4"/>
            <p:cNvSpPr txBox="1"/>
            <p:nvPr>
              <p:custDataLst>
                <p:tags r:id="rId17"/>
              </p:custDataLst>
            </p:nvPr>
          </p:nvSpPr>
          <p:spPr>
            <a:xfrm>
              <a:off x="12145" y="5197"/>
              <a:ext cx="567" cy="425"/>
            </a:xfrm>
            <a:prstGeom prst="rect">
              <a:avLst/>
            </a:prstGeom>
            <a:noFill/>
          </p:spPr>
          <p:txBody>
            <a:bodyPr wrap="square" lIns="0" tIns="0" rIns="0" bIns="0" rtlCol="0" anchor="t" anchorCtr="0">
              <a:noAutofit/>
            </a:bodyPr>
            <a:lstStyle>
              <a:defPPr>
                <a:defRPr lang="zh-CN"/>
              </a:defPPr>
              <a:lvl1pPr marR="0" lvl="0" indent="0" fontAlgn="auto">
                <a:spcBef>
                  <a:spcPts val="0"/>
                </a:spcBef>
                <a:spcAft>
                  <a:spcPts val="0"/>
                </a:spcAft>
                <a:buClrTx/>
                <a:buSzTx/>
                <a:buFontTx/>
                <a:buNone/>
                <a:defRPr kumimoji="0" sz="2400" b="1" i="0" u="none" strike="noStrike" kern="0" cap="none" spc="0" normalizeH="0" baseline="0">
                  <a:ln>
                    <a:noFill/>
                  </a:ln>
                  <a:solidFill>
                    <a:schemeClr val="accent2"/>
                  </a:solidFill>
                  <a:effectLst/>
                  <a:uLnTx/>
                  <a:uFillTx/>
                  <a:latin typeface="Arial" panose="020B0604020202020204" pitchFamily="34" charset="0"/>
                  <a:ea typeface="微软雅黑" panose="020B0503020204020204" pitchFamily="34" charset="-122"/>
                  <a:cs typeface="Arial" panose="020B0604020202020204" pitchFamily="34" charset="0"/>
                </a:defRPr>
              </a:lvl1pPr>
            </a:lstStyle>
            <a:p>
              <a:r>
                <a:rPr lang="en-US" altLang="zh-CN" sz="2800" b="0" dirty="0">
                  <a:solidFill>
                    <a:schemeClr val="tx1">
                      <a:lumMod val="75000"/>
                      <a:lumOff val="25000"/>
                    </a:schemeClr>
                  </a:solidFill>
                </a:rPr>
                <a:t>04</a:t>
              </a:r>
              <a:endParaRPr lang="en-US" altLang="zh-CN" sz="2800" b="0" dirty="0">
                <a:solidFill>
                  <a:schemeClr val="tx1">
                    <a:lumMod val="75000"/>
                    <a:lumOff val="25000"/>
                  </a:schemeClr>
                </a:solidFill>
              </a:endParaRPr>
            </a:p>
          </p:txBody>
        </p:sp>
        <p:sp>
          <p:nvSpPr>
            <p:cNvPr id="63" name="KSO_GT1.3.1"/>
            <p:cNvSpPr txBox="1"/>
            <p:nvPr>
              <p:custDataLst>
                <p:tags r:id="rId18"/>
              </p:custDataLst>
            </p:nvPr>
          </p:nvSpPr>
          <p:spPr>
            <a:xfrm>
              <a:off x="2396" y="5165"/>
              <a:ext cx="2536" cy="1176"/>
            </a:xfrm>
            <a:prstGeom prst="rect">
              <a:avLst/>
            </a:prstGeom>
            <a:noFill/>
          </p:spPr>
          <p:txBody>
            <a:bodyPr wrap="square" lIns="0" tIns="0" rIns="0" bIns="0" rtlCol="0" anchor="b" anchorCtr="0">
              <a:noAutofit/>
            </a:bodyPr>
            <a:lstStyle/>
            <a:p>
              <a:pPr algn="just">
                <a:lnSpc>
                  <a:spcPct val="130000"/>
                </a:lnSpc>
                <a:defRPr/>
              </a:pPr>
              <a:r>
                <a:rPr lang="zh-CN" altLang="en-US" sz="1400" b="0" kern="0" dirty="0">
                  <a:solidFill>
                    <a:schemeClr val="tx1"/>
                  </a:solidFill>
                  <a:latin typeface="微软雅黑" panose="020B0503020204020204" pitchFamily="34" charset="-122"/>
                  <a:ea typeface="微软雅黑" panose="020B0503020204020204" pitchFamily="34" charset="-122"/>
                </a:rPr>
                <a:t>请在此处输入您的文本，或者将您的文本粘贴到此处，并且在粘贴后选择“仅文本”。</a:t>
              </a:r>
              <a:endParaRPr lang="zh-CN" altLang="en-US" sz="1400" b="0" kern="0" dirty="0">
                <a:solidFill>
                  <a:schemeClr val="tx1"/>
                </a:solidFill>
                <a:latin typeface="微软雅黑" panose="020B0503020204020204" pitchFamily="34" charset="-122"/>
                <a:ea typeface="微软雅黑" panose="020B0503020204020204" pitchFamily="34" charset="-122"/>
              </a:endParaRPr>
            </a:p>
          </p:txBody>
        </p:sp>
        <p:sp>
          <p:nvSpPr>
            <p:cNvPr id="64" name="KSO_GN3"/>
            <p:cNvSpPr txBox="1"/>
            <p:nvPr>
              <p:custDataLst>
                <p:tags r:id="rId19"/>
              </p:custDataLst>
            </p:nvPr>
          </p:nvSpPr>
          <p:spPr>
            <a:xfrm>
              <a:off x="1722" y="5198"/>
              <a:ext cx="567" cy="425"/>
            </a:xfrm>
            <a:prstGeom prst="rect">
              <a:avLst/>
            </a:prstGeom>
            <a:noFill/>
          </p:spPr>
          <p:txBody>
            <a:bodyPr wrap="square" lIns="0" tIns="0" rIns="0" bIns="0" rtlCol="0" anchor="t" anchorCtr="0">
              <a:noAutofit/>
            </a:bodyPr>
            <a:lstStyle>
              <a:defPPr>
                <a:defRPr lang="zh-CN"/>
              </a:defPPr>
              <a:lvl1pPr marR="0" lvl="0" indent="0" fontAlgn="auto">
                <a:spcBef>
                  <a:spcPts val="0"/>
                </a:spcBef>
                <a:spcAft>
                  <a:spcPts val="0"/>
                </a:spcAft>
                <a:buClrTx/>
                <a:buSzTx/>
                <a:buFontTx/>
                <a:buNone/>
                <a:defRPr kumimoji="0" sz="2400" b="1" i="0" u="none" strike="noStrike" kern="0" cap="none" spc="0" normalizeH="0" baseline="0">
                  <a:ln>
                    <a:noFill/>
                  </a:ln>
                  <a:solidFill>
                    <a:schemeClr val="accent2"/>
                  </a:solidFill>
                  <a:effectLst/>
                  <a:uLnTx/>
                  <a:uFillTx/>
                  <a:latin typeface="Arial" panose="020B0604020202020204" pitchFamily="34" charset="0"/>
                  <a:ea typeface="微软雅黑" panose="020B0503020204020204" pitchFamily="34" charset="-122"/>
                  <a:cs typeface="Arial" panose="020B0604020202020204" pitchFamily="34" charset="0"/>
                </a:defRPr>
              </a:lvl1pPr>
            </a:lstStyle>
            <a:p>
              <a:r>
                <a:rPr lang="en-US" altLang="zh-CN" sz="2800" b="0" dirty="0">
                  <a:solidFill>
                    <a:schemeClr val="tx1">
                      <a:lumMod val="75000"/>
                      <a:lumOff val="25000"/>
                    </a:schemeClr>
                  </a:solidFill>
                </a:rPr>
                <a:t>03</a:t>
              </a:r>
              <a:endParaRPr lang="en-US" altLang="zh-CN" sz="2800" b="0" dirty="0">
                <a:solidFill>
                  <a:schemeClr val="tx1">
                    <a:lumMod val="75000"/>
                    <a:lumOff val="25000"/>
                  </a:schemeClr>
                </a:solidFill>
              </a:endParaRPr>
            </a:p>
          </p:txBody>
        </p:sp>
        <p:sp>
          <p:nvSpPr>
            <p:cNvPr id="65" name="KSO_GT1.2.1"/>
            <p:cNvSpPr txBox="1"/>
            <p:nvPr>
              <p:custDataLst>
                <p:tags r:id="rId20"/>
              </p:custDataLst>
            </p:nvPr>
          </p:nvSpPr>
          <p:spPr>
            <a:xfrm>
              <a:off x="9456" y="2746"/>
              <a:ext cx="2536" cy="1290"/>
            </a:xfrm>
            <a:prstGeom prst="rect">
              <a:avLst/>
            </a:prstGeom>
            <a:noFill/>
          </p:spPr>
          <p:txBody>
            <a:bodyPr wrap="square" lIns="0" tIns="0" rIns="0" bIns="0" rtlCol="0" anchor="t" anchorCtr="0">
              <a:noAutofit/>
            </a:bodyPr>
            <a:lstStyle/>
            <a:p>
              <a:pPr algn="just">
                <a:lnSpc>
                  <a:spcPct val="130000"/>
                </a:lnSpc>
                <a:defRPr/>
              </a:pPr>
              <a:r>
                <a:rPr lang="zh-CN" altLang="en-US" sz="1400" b="0" kern="0" dirty="0">
                  <a:solidFill>
                    <a:schemeClr val="tx1"/>
                  </a:solidFill>
                  <a:latin typeface="微软雅黑" panose="020B0503020204020204" pitchFamily="34" charset="-122"/>
                  <a:ea typeface="微软雅黑" panose="020B0503020204020204" pitchFamily="34" charset="-122"/>
                </a:rPr>
                <a:t>请在此处输入您的文本，或者将您的文本粘贴到此处，并且在粘贴后选择“仅文本”。</a:t>
              </a:r>
              <a:endParaRPr lang="zh-CN" altLang="en-US" sz="1400" b="0" kern="0" dirty="0">
                <a:solidFill>
                  <a:schemeClr val="tx1"/>
                </a:solidFill>
                <a:latin typeface="微软雅黑" panose="020B0503020204020204" pitchFamily="34" charset="-122"/>
                <a:ea typeface="微软雅黑" panose="020B0503020204020204" pitchFamily="34" charset="-122"/>
              </a:endParaRPr>
            </a:p>
          </p:txBody>
        </p:sp>
        <p:sp>
          <p:nvSpPr>
            <p:cNvPr id="66" name="KSO_GN2"/>
            <p:cNvSpPr txBox="1"/>
            <p:nvPr>
              <p:custDataLst>
                <p:tags r:id="rId21"/>
              </p:custDataLst>
            </p:nvPr>
          </p:nvSpPr>
          <p:spPr>
            <a:xfrm>
              <a:off x="12154" y="2736"/>
              <a:ext cx="567" cy="425"/>
            </a:xfrm>
            <a:prstGeom prst="rect">
              <a:avLst/>
            </a:prstGeom>
            <a:noFill/>
          </p:spPr>
          <p:txBody>
            <a:bodyPr wrap="square" lIns="0" tIns="0" rIns="0" bIns="0" rtlCol="0" anchor="t" anchorCtr="0">
              <a:noAutofit/>
            </a:bodyPr>
            <a:lstStyle>
              <a:defPPr>
                <a:defRPr lang="zh-CN"/>
              </a:defPPr>
              <a:lvl1pPr marR="0" lvl="0" indent="0" fontAlgn="auto">
                <a:spcBef>
                  <a:spcPts val="0"/>
                </a:spcBef>
                <a:spcAft>
                  <a:spcPts val="0"/>
                </a:spcAft>
                <a:buClrTx/>
                <a:buSzTx/>
                <a:buFontTx/>
                <a:buNone/>
                <a:defRPr kumimoji="0" sz="2400" b="1" i="0" u="none" strike="noStrike" kern="0" cap="none" spc="0" normalizeH="0" baseline="0">
                  <a:ln>
                    <a:noFill/>
                  </a:ln>
                  <a:solidFill>
                    <a:schemeClr val="accent2"/>
                  </a:solidFill>
                  <a:effectLst/>
                  <a:uLnTx/>
                  <a:uFillTx/>
                  <a:latin typeface="Arial" panose="020B0604020202020204" pitchFamily="34" charset="0"/>
                  <a:ea typeface="微软雅黑" panose="020B0503020204020204" pitchFamily="34" charset="-122"/>
                  <a:cs typeface="Arial" panose="020B0604020202020204" pitchFamily="34" charset="0"/>
                </a:defRPr>
              </a:lvl1pPr>
            </a:lstStyle>
            <a:p>
              <a:r>
                <a:rPr lang="en-US" altLang="zh-CN" sz="2800" b="0" dirty="0">
                  <a:solidFill>
                    <a:schemeClr val="tx1">
                      <a:lumMod val="75000"/>
                      <a:lumOff val="25000"/>
                    </a:schemeClr>
                  </a:solidFill>
                </a:rPr>
                <a:t>02</a:t>
              </a:r>
              <a:endParaRPr lang="en-US" altLang="zh-CN" sz="2800" b="0" dirty="0">
                <a:solidFill>
                  <a:schemeClr val="tx1">
                    <a:lumMod val="75000"/>
                    <a:lumOff val="25000"/>
                  </a:schemeClr>
                </a:solidFill>
              </a:endParaRPr>
            </a:p>
          </p:txBody>
        </p:sp>
        <p:sp>
          <p:nvSpPr>
            <p:cNvPr id="67" name="KSO_GT1.1.1"/>
            <p:cNvSpPr txBox="1"/>
            <p:nvPr>
              <p:custDataLst>
                <p:tags r:id="rId22"/>
              </p:custDataLst>
            </p:nvPr>
          </p:nvSpPr>
          <p:spPr>
            <a:xfrm>
              <a:off x="2396" y="2740"/>
              <a:ext cx="2536" cy="1509"/>
            </a:xfrm>
            <a:prstGeom prst="rect">
              <a:avLst/>
            </a:prstGeom>
            <a:noFill/>
          </p:spPr>
          <p:txBody>
            <a:bodyPr wrap="square" lIns="0" tIns="0" rIns="0" bIns="0" rtlCol="0" anchor="t" anchorCtr="0">
              <a:noAutofit/>
            </a:bodyPr>
            <a:lstStyle/>
            <a:p>
              <a:pPr algn="just">
                <a:lnSpc>
                  <a:spcPct val="130000"/>
                </a:lnSpc>
                <a:defRPr/>
              </a:pPr>
              <a:r>
                <a:rPr lang="zh-CN" altLang="en-US" sz="1400" b="0" kern="0" dirty="0">
                  <a:solidFill>
                    <a:schemeClr val="tx1"/>
                  </a:solidFill>
                  <a:latin typeface="微软雅黑" panose="020B0503020204020204" pitchFamily="34" charset="-122"/>
                  <a:ea typeface="微软雅黑" panose="020B0503020204020204" pitchFamily="34" charset="-122"/>
                </a:rPr>
                <a:t>请在此处输入您的文本，或者将您的文本粘贴到此处，并且在粘贴后选择“仅文本”。</a:t>
              </a:r>
              <a:endParaRPr lang="zh-CN" altLang="en-US" sz="1400" b="0" kern="0" dirty="0">
                <a:solidFill>
                  <a:schemeClr val="tx1"/>
                </a:solidFill>
                <a:latin typeface="微软雅黑" panose="020B0503020204020204" pitchFamily="34" charset="-122"/>
                <a:ea typeface="微软雅黑" panose="020B0503020204020204" pitchFamily="34" charset="-122"/>
              </a:endParaRPr>
            </a:p>
          </p:txBody>
        </p:sp>
        <p:sp>
          <p:nvSpPr>
            <p:cNvPr id="68" name="KSO_GN1"/>
            <p:cNvSpPr txBox="1"/>
            <p:nvPr>
              <p:custDataLst>
                <p:tags r:id="rId23"/>
              </p:custDataLst>
            </p:nvPr>
          </p:nvSpPr>
          <p:spPr>
            <a:xfrm>
              <a:off x="1714" y="2737"/>
              <a:ext cx="567" cy="425"/>
            </a:xfrm>
            <a:prstGeom prst="rect">
              <a:avLst/>
            </a:prstGeom>
            <a:noFill/>
          </p:spPr>
          <p:txBody>
            <a:bodyPr wrap="square" lIns="0" tIns="0" rIns="0" bIns="0" rtlCol="0" anchor="t" anchorCtr="0">
              <a:noAutofit/>
            </a:bodyPr>
            <a:lstStyle/>
            <a:p>
              <a:pPr>
                <a:defRPr/>
              </a:pPr>
              <a:r>
                <a:rPr lang="en-US" altLang="zh-CN" sz="2800" b="0" kern="0" dirty="0">
                  <a:solidFill>
                    <a:schemeClr val="tx1">
                      <a:lumMod val="75000"/>
                      <a:lumOff val="25000"/>
                    </a:schemeClr>
                  </a:solidFill>
                  <a:ea typeface="微软雅黑" panose="020B0503020204020204" pitchFamily="34" charset="-122"/>
                  <a:cs typeface="Arial" panose="020B0604020202020204" pitchFamily="34" charset="0"/>
                </a:rPr>
                <a:t>01</a:t>
              </a:r>
              <a:endParaRPr lang="en-US" altLang="zh-CN" sz="2800" b="0" kern="0" dirty="0">
                <a:solidFill>
                  <a:schemeClr val="tx1">
                    <a:lumMod val="75000"/>
                    <a:lumOff val="25000"/>
                  </a:schemeClr>
                </a:solidFill>
                <a:ea typeface="微软雅黑" panose="020B0503020204020204" pitchFamily="34" charset="-122"/>
                <a:cs typeface="Arial" panose="020B0604020202020204" pitchFamily="34" charset="0"/>
              </a:endParaRPr>
            </a:p>
          </p:txBody>
        </p:sp>
        <p:cxnSp>
          <p:nvCxnSpPr>
            <p:cNvPr id="69" name="直接连接符 68"/>
            <p:cNvCxnSpPr/>
            <p:nvPr>
              <p:custDataLst>
                <p:tags r:id="rId24"/>
              </p:custDataLst>
            </p:nvPr>
          </p:nvCxnSpPr>
          <p:spPr>
            <a:xfrm>
              <a:off x="9443" y="2687"/>
              <a:ext cx="322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0" name="直接连接符 69"/>
            <p:cNvCxnSpPr/>
            <p:nvPr>
              <p:custDataLst>
                <p:tags r:id="rId25"/>
              </p:custDataLst>
            </p:nvPr>
          </p:nvCxnSpPr>
          <p:spPr>
            <a:xfrm>
              <a:off x="1738" y="2675"/>
              <a:ext cx="322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1" name="直接连接符 70"/>
            <p:cNvCxnSpPr/>
            <p:nvPr>
              <p:custDataLst>
                <p:tags r:id="rId26"/>
              </p:custDataLst>
            </p:nvPr>
          </p:nvCxnSpPr>
          <p:spPr>
            <a:xfrm>
              <a:off x="9443" y="6418"/>
              <a:ext cx="322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2" name="直接连接符 71"/>
            <p:cNvCxnSpPr/>
            <p:nvPr>
              <p:custDataLst>
                <p:tags r:id="rId27"/>
              </p:custDataLst>
            </p:nvPr>
          </p:nvCxnSpPr>
          <p:spPr>
            <a:xfrm>
              <a:off x="1708" y="6418"/>
              <a:ext cx="322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advClick="0" advTm="0"/>
  <p:timing>
    <p:tnLst>
      <p:par>
        <p:cTn id="1" dur="indefinite" restart="never" nodeType="tmRoot"/>
      </p:par>
    </p:tnLst>
  </p:timing>
</p:sld>
</file>

<file path=ppt/tags/tag1.xml><?xml version="1.0" encoding="utf-8"?>
<p:tagLst xmlns:p="http://schemas.openxmlformats.org/presentationml/2006/main">
  <p:tag name="KSO_WM_UNIT_PLACING_PICTURE_USER_VIEWPORT" val="{&quot;height&quot;:2790,&quot;width&quot;:12000}"/>
</p:tagLst>
</file>

<file path=ppt/tags/tag10.xml><?xml version="1.0" encoding="utf-8"?>
<p:tagLst xmlns:p="http://schemas.openxmlformats.org/presentationml/2006/main">
  <p:tag name="MH" val="20161022192725"/>
  <p:tag name="MH_LIBRARY" val="GRAPHIC"/>
  <p:tag name="MH_TYPE" val="Other"/>
  <p:tag name="MH_ORDER" val="4"/>
</p:tagLst>
</file>

<file path=ppt/tags/tag100.xml><?xml version="1.0" encoding="utf-8"?>
<p:tagLst xmlns:p="http://schemas.openxmlformats.org/presentationml/2006/main">
  <p:tag name="KSO_WM_BEAUTIFY_FLAG" val=""/>
</p:tagLst>
</file>

<file path=ppt/tags/tag101.xml><?xml version="1.0" encoding="utf-8"?>
<p:tagLst xmlns:p="http://schemas.openxmlformats.org/presentationml/2006/main">
  <p:tag name="KSO_WM_BEAUTIFY_FLAG" val=""/>
</p:tagLst>
</file>

<file path=ppt/tags/tag102.xml><?xml version="1.0" encoding="utf-8"?>
<p:tagLst xmlns:p="http://schemas.openxmlformats.org/presentationml/2006/main">
  <p:tag name="KSO_WM_BEAUTIFY_FLAG" val=""/>
</p:tagLst>
</file>

<file path=ppt/tags/tag103.xml><?xml version="1.0" encoding="utf-8"?>
<p:tagLst xmlns:p="http://schemas.openxmlformats.org/presentationml/2006/main">
  <p:tag name="KSO_WM_BEAUTIFY_FLAG" val=""/>
</p:tagLst>
</file>

<file path=ppt/tags/tag104.xml><?xml version="1.0" encoding="utf-8"?>
<p:tagLst xmlns:p="http://schemas.openxmlformats.org/presentationml/2006/main">
  <p:tag name="KSO_WM_BEAUTIFY_FLAG" val=""/>
</p:tagLst>
</file>

<file path=ppt/tags/tag105.xml><?xml version="1.0" encoding="utf-8"?>
<p:tagLst xmlns:p="http://schemas.openxmlformats.org/presentationml/2006/main">
  <p:tag name="KSO_WM_BEAUTIFY_FLAG" val=""/>
</p:tagLst>
</file>

<file path=ppt/tags/tag106.xml><?xml version="1.0" encoding="utf-8"?>
<p:tagLst xmlns:p="http://schemas.openxmlformats.org/presentationml/2006/main">
  <p:tag name="KSO_WM_BEAUTIFY_FLAG" val=""/>
</p:tagLst>
</file>

<file path=ppt/tags/tag107.xml><?xml version="1.0" encoding="utf-8"?>
<p:tagLst xmlns:p="http://schemas.openxmlformats.org/presentationml/2006/main">
  <p:tag name="KSO_WM_BEAUTIFY_FLAG" val=""/>
</p:tagLst>
</file>

<file path=ppt/tags/tag108.xml><?xml version="1.0" encoding="utf-8"?>
<p:tagLst xmlns:p="http://schemas.openxmlformats.org/presentationml/2006/main">
  <p:tag name="KSO_WM_BEAUTIFY_FLAG" val=""/>
</p:tagLst>
</file>

<file path=ppt/tags/tag109.xml><?xml version="1.0" encoding="utf-8"?>
<p:tagLst xmlns:p="http://schemas.openxmlformats.org/presentationml/2006/main">
  <p:tag name="KSO_WM_BEAUTIFY_FLAG" val=""/>
</p:tagLst>
</file>

<file path=ppt/tags/tag11.xml><?xml version="1.0" encoding="utf-8"?>
<p:tagLst xmlns:p="http://schemas.openxmlformats.org/presentationml/2006/main">
  <p:tag name="MH" val="20161022192725"/>
  <p:tag name="MH_LIBRARY" val="GRAPHIC"/>
  <p:tag name="MH_TYPE" val="Other"/>
  <p:tag name="MH_ORDER" val="5"/>
</p:tagLst>
</file>

<file path=ppt/tags/tag110.xml><?xml version="1.0" encoding="utf-8"?>
<p:tagLst xmlns:p="http://schemas.openxmlformats.org/presentationml/2006/main">
  <p:tag name="KSO_WM_BEAUTIFY_FLAG" val=""/>
</p:tagLst>
</file>

<file path=ppt/tags/tag111.xml><?xml version="1.0" encoding="utf-8"?>
<p:tagLst xmlns:p="http://schemas.openxmlformats.org/presentationml/2006/main">
  <p:tag name="KSO_WM_BEAUTIFY_FLAG" val=""/>
</p:tagLst>
</file>

<file path=ppt/tags/tag112.xml><?xml version="1.0" encoding="utf-8"?>
<p:tagLst xmlns:p="http://schemas.openxmlformats.org/presentationml/2006/main">
  <p:tag name="KSO_WM_BEAUTIFY_FLAG" val=""/>
</p:tagLst>
</file>

<file path=ppt/tags/tag113.xml><?xml version="1.0" encoding="utf-8"?>
<p:tagLst xmlns:p="http://schemas.openxmlformats.org/presentationml/2006/main">
  <p:tag name="KSO_WM_BEAUTIFY_FLAG" val=""/>
</p:tagLst>
</file>

<file path=ppt/tags/tag114.xml><?xml version="1.0" encoding="utf-8"?>
<p:tagLst xmlns:p="http://schemas.openxmlformats.org/presentationml/2006/main">
  <p:tag name="KSO_WM_BEAUTIFY_FLAG" val=""/>
</p:tagLst>
</file>

<file path=ppt/tags/tag115.xml><?xml version="1.0" encoding="utf-8"?>
<p:tagLst xmlns:p="http://schemas.openxmlformats.org/presentationml/2006/main">
  <p:tag name="KSO_WM_BEAUTIFY_FLAG" val=""/>
</p:tagLst>
</file>

<file path=ppt/tags/tag116.xml><?xml version="1.0" encoding="utf-8"?>
<p:tagLst xmlns:p="http://schemas.openxmlformats.org/presentationml/2006/main">
  <p:tag name="KSO_WM_BEAUTIFY_FLAG" val=""/>
</p:tagLst>
</file>

<file path=ppt/tags/tag117.xml><?xml version="1.0" encoding="utf-8"?>
<p:tagLst xmlns:p="http://schemas.openxmlformats.org/presentationml/2006/main">
  <p:tag name="KSO_WM_BEAUTIFY_FLAG" val=""/>
</p:tagLst>
</file>

<file path=ppt/tags/tag118.xml><?xml version="1.0" encoding="utf-8"?>
<p:tagLst xmlns:p="http://schemas.openxmlformats.org/presentationml/2006/main">
  <p:tag name="KSO_WM_BEAUTIFY_FLAG" val=""/>
</p:tagLst>
</file>

<file path=ppt/tags/tag119.xml><?xml version="1.0" encoding="utf-8"?>
<p:tagLst xmlns:p="http://schemas.openxmlformats.org/presentationml/2006/main">
  <p:tag name="KSO_WM_BEAUTIFY_FLAG" val=""/>
</p:tagLst>
</file>

<file path=ppt/tags/tag12.xml><?xml version="1.0" encoding="utf-8"?>
<p:tagLst xmlns:p="http://schemas.openxmlformats.org/presentationml/2006/main">
  <p:tag name="MH" val="20161022192725"/>
  <p:tag name="MH_LIBRARY" val="GRAPHIC"/>
  <p:tag name="MH_TYPE" val="Other"/>
  <p:tag name="MH_ORDER" val="6"/>
</p:tagLst>
</file>

<file path=ppt/tags/tag120.xml><?xml version="1.0" encoding="utf-8"?>
<p:tagLst xmlns:p="http://schemas.openxmlformats.org/presentationml/2006/main">
  <p:tag name="KSO_WM_BEAUTIFY_FLAG" val=""/>
</p:tagLst>
</file>

<file path=ppt/tags/tag121.xml><?xml version="1.0" encoding="utf-8"?>
<p:tagLst xmlns:p="http://schemas.openxmlformats.org/presentationml/2006/main">
  <p:tag name="KSO_WM_BEAUTIFY_FLAG" val=""/>
</p:tagLst>
</file>

<file path=ppt/tags/tag122.xml><?xml version="1.0" encoding="utf-8"?>
<p:tagLst xmlns:p="http://schemas.openxmlformats.org/presentationml/2006/main">
  <p:tag name="KSO_WM_BEAUTIFY_FLAG" val=""/>
</p:tagLst>
</file>

<file path=ppt/tags/tag123.xml><?xml version="1.0" encoding="utf-8"?>
<p:tagLst xmlns:p="http://schemas.openxmlformats.org/presentationml/2006/main">
  <p:tag name="KSO_WM_BEAUTIFY_FLAG" val=""/>
</p:tagLst>
</file>

<file path=ppt/tags/tag124.xml><?xml version="1.0" encoding="utf-8"?>
<p:tagLst xmlns:p="http://schemas.openxmlformats.org/presentationml/2006/main">
  <p:tag name="KSO_WM_BEAUTIFY_FLAG" val=""/>
</p:tagLst>
</file>

<file path=ppt/tags/tag125.xml><?xml version="1.0" encoding="utf-8"?>
<p:tagLst xmlns:p="http://schemas.openxmlformats.org/presentationml/2006/main">
  <p:tag name="KSO_WM_BEAUTIFY_FLAG" val=""/>
</p:tagLst>
</file>

<file path=ppt/tags/tag126.xml><?xml version="1.0" encoding="utf-8"?>
<p:tagLst xmlns:p="http://schemas.openxmlformats.org/presentationml/2006/main">
  <p:tag name="KSO_WM_BEAUTIFY_FLAG" val=""/>
</p:tagLst>
</file>

<file path=ppt/tags/tag127.xml><?xml version="1.0" encoding="utf-8"?>
<p:tagLst xmlns:p="http://schemas.openxmlformats.org/presentationml/2006/main">
  <p:tag name="KSO_WM_BEAUTIFY_FLAG" val=""/>
</p:tagLst>
</file>

<file path=ppt/tags/tag128.xml><?xml version="1.0" encoding="utf-8"?>
<p:tagLst xmlns:p="http://schemas.openxmlformats.org/presentationml/2006/main">
  <p:tag name="KSO_WM_BEAUTIFY_FLAG" val=""/>
</p:tagLst>
</file>

<file path=ppt/tags/tag129.xml><?xml version="1.0" encoding="utf-8"?>
<p:tagLst xmlns:p="http://schemas.openxmlformats.org/presentationml/2006/main">
  <p:tag name="KSO_WM_BEAUTIFY_FLAG" val=""/>
</p:tagLst>
</file>

<file path=ppt/tags/tag13.xml><?xml version="1.0" encoding="utf-8"?>
<p:tagLst xmlns:p="http://schemas.openxmlformats.org/presentationml/2006/main">
  <p:tag name="MH" val="20161022192725"/>
  <p:tag name="MH_LIBRARY" val="GRAPHIC"/>
  <p:tag name="MH_TYPE" val="Other"/>
  <p:tag name="MH_ORDER" val="7"/>
</p:tagLst>
</file>

<file path=ppt/tags/tag130.xml><?xml version="1.0" encoding="utf-8"?>
<p:tagLst xmlns:p="http://schemas.openxmlformats.org/presentationml/2006/main">
  <p:tag name="KSO_WM_BEAUTIFY_FLAG" val=""/>
</p:tagLst>
</file>

<file path=ppt/tags/tag131.xml><?xml version="1.0" encoding="utf-8"?>
<p:tagLst xmlns:p="http://schemas.openxmlformats.org/presentationml/2006/main">
  <p:tag name="KSO_WM_BEAUTIFY_FLAG" val=""/>
</p:tagLst>
</file>

<file path=ppt/tags/tag132.xml><?xml version="1.0" encoding="utf-8"?>
<p:tagLst xmlns:p="http://schemas.openxmlformats.org/presentationml/2006/main">
  <p:tag name="KSO_WM_BEAUTIFY_FLAG" val=""/>
</p:tagLst>
</file>

<file path=ppt/tags/tag133.xml><?xml version="1.0" encoding="utf-8"?>
<p:tagLst xmlns:p="http://schemas.openxmlformats.org/presentationml/2006/main">
  <p:tag name="KSO_WM_BEAUTIFY_FLAG" val=""/>
</p:tagLst>
</file>

<file path=ppt/tags/tag134.xml><?xml version="1.0" encoding="utf-8"?>
<p:tagLst xmlns:p="http://schemas.openxmlformats.org/presentationml/2006/main">
  <p:tag name="KSO_WM_BEAUTIFY_FLAG" val=""/>
</p:tagLst>
</file>

<file path=ppt/tags/tag135.xml><?xml version="1.0" encoding="utf-8"?>
<p:tagLst xmlns:p="http://schemas.openxmlformats.org/presentationml/2006/main">
  <p:tag name="KSO_WM_BEAUTIFY_FLAG" val=""/>
</p:tagLst>
</file>

<file path=ppt/tags/tag136.xml><?xml version="1.0" encoding="utf-8"?>
<p:tagLst xmlns:p="http://schemas.openxmlformats.org/presentationml/2006/main">
  <p:tag name="KSO_WM_BEAUTIFY_FLAG" val=""/>
</p:tagLst>
</file>

<file path=ppt/tags/tag137.xml><?xml version="1.0" encoding="utf-8"?>
<p:tagLst xmlns:p="http://schemas.openxmlformats.org/presentationml/2006/main">
  <p:tag name="KSO_WM_BEAUTIFY_FLAG" val=""/>
</p:tagLst>
</file>

<file path=ppt/tags/tag138.xml><?xml version="1.0" encoding="utf-8"?>
<p:tagLst xmlns:p="http://schemas.openxmlformats.org/presentationml/2006/main">
  <p:tag name="KSO_WM_BEAUTIFY_FLAG" val=""/>
</p:tagLst>
</file>

<file path=ppt/tags/tag139.xml><?xml version="1.0" encoding="utf-8"?>
<p:tagLst xmlns:p="http://schemas.openxmlformats.org/presentationml/2006/main">
  <p:tag name="KSO_WM_BEAUTIFY_FLAG" val=""/>
</p:tagLst>
</file>

<file path=ppt/tags/tag14.xml><?xml version="1.0" encoding="utf-8"?>
<p:tagLst xmlns:p="http://schemas.openxmlformats.org/presentationml/2006/main">
  <p:tag name="MH" val="20161022192725"/>
  <p:tag name="MH_LIBRARY" val="GRAPHIC"/>
  <p:tag name="MH_TYPE" val="Other"/>
  <p:tag name="MH_ORDER" val="8"/>
</p:tagLst>
</file>

<file path=ppt/tags/tag140.xml><?xml version="1.0" encoding="utf-8"?>
<p:tagLst xmlns:p="http://schemas.openxmlformats.org/presentationml/2006/main">
  <p:tag name="KSO_WM_BEAUTIFY_FLAG" val=""/>
</p:tagLst>
</file>

<file path=ppt/tags/tag141.xml><?xml version="1.0" encoding="utf-8"?>
<p:tagLst xmlns:p="http://schemas.openxmlformats.org/presentationml/2006/main">
  <p:tag name="KSO_WM_BEAUTIFY_FLAG" val=""/>
</p:tagLst>
</file>

<file path=ppt/tags/tag142.xml><?xml version="1.0" encoding="utf-8"?>
<p:tagLst xmlns:p="http://schemas.openxmlformats.org/presentationml/2006/main">
  <p:tag name="KSO_WM_BEAUTIFY_FLAG" val=""/>
</p:tagLst>
</file>

<file path=ppt/tags/tag143.xml><?xml version="1.0" encoding="utf-8"?>
<p:tagLst xmlns:p="http://schemas.openxmlformats.org/presentationml/2006/main">
  <p:tag name="KSO_WM_BEAUTIFY_FLAG" val=""/>
</p:tagLst>
</file>

<file path=ppt/tags/tag144.xml><?xml version="1.0" encoding="utf-8"?>
<p:tagLst xmlns:p="http://schemas.openxmlformats.org/presentationml/2006/main">
  <p:tag name="KSO_WM_BEAUTIFY_FLAG" val=""/>
</p:tagLst>
</file>

<file path=ppt/tags/tag145.xml><?xml version="1.0" encoding="utf-8"?>
<p:tagLst xmlns:p="http://schemas.openxmlformats.org/presentationml/2006/main">
  <p:tag name="KSO_WM_BEAUTIFY_FLAG" val=""/>
</p:tagLst>
</file>

<file path=ppt/tags/tag146.xml><?xml version="1.0" encoding="utf-8"?>
<p:tagLst xmlns:p="http://schemas.openxmlformats.org/presentationml/2006/main">
  <p:tag name="KSO_WM_BEAUTIFY_FLAG" val=""/>
</p:tagLst>
</file>

<file path=ppt/tags/tag147.xml><?xml version="1.0" encoding="utf-8"?>
<p:tagLst xmlns:p="http://schemas.openxmlformats.org/presentationml/2006/main">
  <p:tag name="KSO_WM_BEAUTIFY_FLAG" val=""/>
</p:tagLst>
</file>

<file path=ppt/tags/tag148.xml><?xml version="1.0" encoding="utf-8"?>
<p:tagLst xmlns:p="http://schemas.openxmlformats.org/presentationml/2006/main">
  <p:tag name="KSO_WM_BEAUTIFY_FLAG" val=""/>
</p:tagLst>
</file>

<file path=ppt/tags/tag149.xml><?xml version="1.0" encoding="utf-8"?>
<p:tagLst xmlns:p="http://schemas.openxmlformats.org/presentationml/2006/main">
  <p:tag name="KSO_WM_BEAUTIFY_FLAG" val=""/>
</p:tagLst>
</file>

<file path=ppt/tags/tag15.xml><?xml version="1.0" encoding="utf-8"?>
<p:tagLst xmlns:p="http://schemas.openxmlformats.org/presentationml/2006/main">
  <p:tag name="MH" val="20161022192725"/>
  <p:tag name="MH_LIBRARY" val="GRAPHIC"/>
  <p:tag name="MH_TYPE" val="Other"/>
  <p:tag name="MH_ORDER" val="9"/>
</p:tagLst>
</file>

<file path=ppt/tags/tag150.xml><?xml version="1.0" encoding="utf-8"?>
<p:tagLst xmlns:p="http://schemas.openxmlformats.org/presentationml/2006/main">
  <p:tag name="KSO_WM_BEAUTIFY_FLAG" val=""/>
</p:tagLst>
</file>

<file path=ppt/tags/tag151.xml><?xml version="1.0" encoding="utf-8"?>
<p:tagLst xmlns:p="http://schemas.openxmlformats.org/presentationml/2006/main">
  <p:tag name="KSO_WM_BEAUTIFY_FLAG" val=""/>
</p:tagLst>
</file>

<file path=ppt/tags/tag152.xml><?xml version="1.0" encoding="utf-8"?>
<p:tagLst xmlns:p="http://schemas.openxmlformats.org/presentationml/2006/main">
  <p:tag name="KSO_WM_BEAUTIFY_FLAG" val=""/>
</p:tagLst>
</file>

<file path=ppt/tags/tag153.xml><?xml version="1.0" encoding="utf-8"?>
<p:tagLst xmlns:p="http://schemas.openxmlformats.org/presentationml/2006/main">
  <p:tag name="KSO_WM_BEAUTIFY_FLAG" val=""/>
</p:tagLst>
</file>

<file path=ppt/tags/tag154.xml><?xml version="1.0" encoding="utf-8"?>
<p:tagLst xmlns:p="http://schemas.openxmlformats.org/presentationml/2006/main">
  <p:tag name="KSO_WM_BEAUTIFY_FLAG" val=""/>
</p:tagLst>
</file>

<file path=ppt/tags/tag155.xml><?xml version="1.0" encoding="utf-8"?>
<p:tagLst xmlns:p="http://schemas.openxmlformats.org/presentationml/2006/main">
  <p:tag name="KSO_WM_BEAUTIFY_FLAG" val=""/>
</p:tagLst>
</file>

<file path=ppt/tags/tag156.xml><?xml version="1.0" encoding="utf-8"?>
<p:tagLst xmlns:p="http://schemas.openxmlformats.org/presentationml/2006/main">
  <p:tag name="KSO_WM_BEAUTIFY_FLAG" val=""/>
</p:tagLst>
</file>

<file path=ppt/tags/tag157.xml><?xml version="1.0" encoding="utf-8"?>
<p:tagLst xmlns:p="http://schemas.openxmlformats.org/presentationml/2006/main">
  <p:tag name="KSO_WM_BEAUTIFY_FLAG" val=""/>
</p:tagLst>
</file>

<file path=ppt/tags/tag158.xml><?xml version="1.0" encoding="utf-8"?>
<p:tagLst xmlns:p="http://schemas.openxmlformats.org/presentationml/2006/main">
  <p:tag name="KSO_WM_BEAUTIFY_FLAG" val=""/>
</p:tagLst>
</file>

<file path=ppt/tags/tag159.xml><?xml version="1.0" encoding="utf-8"?>
<p:tagLst xmlns:p="http://schemas.openxmlformats.org/presentationml/2006/main">
  <p:tag name="KSO_WM_BEAUTIFY_FLAG" val=""/>
</p:tagLst>
</file>

<file path=ppt/tags/tag16.xml><?xml version="1.0" encoding="utf-8"?>
<p:tagLst xmlns:p="http://schemas.openxmlformats.org/presentationml/2006/main">
  <p:tag name="MH" val="20161022192725"/>
  <p:tag name="MH_LIBRARY" val="GRAPHIC"/>
  <p:tag name="MH_TYPE" val="Other"/>
  <p:tag name="MH_ORDER" val="10"/>
</p:tagLst>
</file>

<file path=ppt/tags/tag160.xml><?xml version="1.0" encoding="utf-8"?>
<p:tagLst xmlns:p="http://schemas.openxmlformats.org/presentationml/2006/main">
  <p:tag name="KSO_WM_BEAUTIFY_FLAG" val=""/>
</p:tagLst>
</file>

<file path=ppt/tags/tag161.xml><?xml version="1.0" encoding="utf-8"?>
<p:tagLst xmlns:p="http://schemas.openxmlformats.org/presentationml/2006/main">
  <p:tag name="PA" val="v3.0.1"/>
</p:tagLst>
</file>

<file path=ppt/tags/tag162.xml><?xml version="1.0" encoding="utf-8"?>
<p:tagLst xmlns:p="http://schemas.openxmlformats.org/presentationml/2006/main">
  <p:tag name="PA" val="v3.0.1"/>
</p:tagLst>
</file>

<file path=ppt/tags/tag163.xml><?xml version="1.0" encoding="utf-8"?>
<p:tagLst xmlns:p="http://schemas.openxmlformats.org/presentationml/2006/main">
  <p:tag name="KSO_WM_BEAUTIFY_FLAG" val=""/>
</p:tagLst>
</file>

<file path=ppt/tags/tag164.xml><?xml version="1.0" encoding="utf-8"?>
<p:tagLst xmlns:p="http://schemas.openxmlformats.org/presentationml/2006/main">
  <p:tag name="KSO_WM_BEAUTIFY_FLAG" val=""/>
</p:tagLst>
</file>

<file path=ppt/tags/tag165.xml><?xml version="1.0" encoding="utf-8"?>
<p:tagLst xmlns:p="http://schemas.openxmlformats.org/presentationml/2006/main">
  <p:tag name="KSO_WM_BEAUTIFY_FLAG" val=""/>
</p:tagLst>
</file>

<file path=ppt/tags/tag166.xml><?xml version="1.0" encoding="utf-8"?>
<p:tagLst xmlns:p="http://schemas.openxmlformats.org/presentationml/2006/main">
  <p:tag name="KSO_WM_BEAUTIFY_FLAG" val=""/>
</p:tagLst>
</file>

<file path=ppt/tags/tag167.xml><?xml version="1.0" encoding="utf-8"?>
<p:tagLst xmlns:p="http://schemas.openxmlformats.org/presentationml/2006/main">
  <p:tag name="KSO_WM_BEAUTIFY_FLAG" val=""/>
</p:tagLst>
</file>

<file path=ppt/tags/tag168.xml><?xml version="1.0" encoding="utf-8"?>
<p:tagLst xmlns:p="http://schemas.openxmlformats.org/presentationml/2006/main">
  <p:tag name="KSO_WM_BEAUTIFY_FLAG" val=""/>
</p:tagLst>
</file>

<file path=ppt/tags/tag169.xml><?xml version="1.0" encoding="utf-8"?>
<p:tagLst xmlns:p="http://schemas.openxmlformats.org/presentationml/2006/main">
  <p:tag name="KSO_WM_BEAUTIFY_FLAG" val=""/>
</p:tagLst>
</file>

<file path=ppt/tags/tag17.xml><?xml version="1.0" encoding="utf-8"?>
<p:tagLst xmlns:p="http://schemas.openxmlformats.org/presentationml/2006/main">
  <p:tag name="MH" val="20161022192725"/>
  <p:tag name="MH_LIBRARY" val="GRAPHIC"/>
  <p:tag name="MH_TYPE" val="Other"/>
  <p:tag name="MH_ORDER" val="11"/>
</p:tagLst>
</file>

<file path=ppt/tags/tag170.xml><?xml version="1.0" encoding="utf-8"?>
<p:tagLst xmlns:p="http://schemas.openxmlformats.org/presentationml/2006/main">
  <p:tag name="KSO_WM_BEAUTIFY_FLAG" val=""/>
</p:tagLst>
</file>

<file path=ppt/tags/tag171.xml><?xml version="1.0" encoding="utf-8"?>
<p:tagLst xmlns:p="http://schemas.openxmlformats.org/presentationml/2006/main">
  <p:tag name="KSO_WM_BEAUTIFY_FLAG" val=""/>
</p:tagLst>
</file>

<file path=ppt/tags/tag172.xml><?xml version="1.0" encoding="utf-8"?>
<p:tagLst xmlns:p="http://schemas.openxmlformats.org/presentationml/2006/main">
  <p:tag name="KSO_WM_BEAUTIFY_FLAG" val=""/>
</p:tagLst>
</file>

<file path=ppt/tags/tag173.xml><?xml version="1.0" encoding="utf-8"?>
<p:tagLst xmlns:p="http://schemas.openxmlformats.org/presentationml/2006/main">
  <p:tag name="KSO_WM_BEAUTIFY_FLAG" val=""/>
</p:tagLst>
</file>

<file path=ppt/tags/tag174.xml><?xml version="1.0" encoding="utf-8"?>
<p:tagLst xmlns:p="http://schemas.openxmlformats.org/presentationml/2006/main">
  <p:tag name="KSO_WM_BEAUTIFY_FLAG" val=""/>
</p:tagLst>
</file>

<file path=ppt/tags/tag175.xml><?xml version="1.0" encoding="utf-8"?>
<p:tagLst xmlns:p="http://schemas.openxmlformats.org/presentationml/2006/main">
  <p:tag name="KSO_WM_BEAUTIFY_FLAG" val=""/>
</p:tagLst>
</file>

<file path=ppt/tags/tag176.xml><?xml version="1.0" encoding="utf-8"?>
<p:tagLst xmlns:p="http://schemas.openxmlformats.org/presentationml/2006/main">
  <p:tag name="KSO_WM_BEAUTIFY_FLAG" val=""/>
</p:tagLst>
</file>

<file path=ppt/tags/tag177.xml><?xml version="1.0" encoding="utf-8"?>
<p:tagLst xmlns:p="http://schemas.openxmlformats.org/presentationml/2006/main">
  <p:tag name="KSO_WM_BEAUTIFY_FLAG" val=""/>
</p:tagLst>
</file>

<file path=ppt/tags/tag178.xml><?xml version="1.0" encoding="utf-8"?>
<p:tagLst xmlns:p="http://schemas.openxmlformats.org/presentationml/2006/main">
  <p:tag name="KSO_WM_BEAUTIFY_FLAG" val=""/>
</p:tagLst>
</file>

<file path=ppt/tags/tag179.xml><?xml version="1.0" encoding="utf-8"?>
<p:tagLst xmlns:p="http://schemas.openxmlformats.org/presentationml/2006/main">
  <p:tag name="KSO_WM_BEAUTIFY_FLAG" val=""/>
</p:tagLst>
</file>

<file path=ppt/tags/tag18.xml><?xml version="1.0" encoding="utf-8"?>
<p:tagLst xmlns:p="http://schemas.openxmlformats.org/presentationml/2006/main">
  <p:tag name="MH" val="20161022192725"/>
  <p:tag name="MH_LIBRARY" val="GRAPHIC"/>
  <p:tag name="MH_TYPE" val="Other"/>
  <p:tag name="MH_ORDER" val="12"/>
</p:tagLst>
</file>

<file path=ppt/tags/tag180.xml><?xml version="1.0" encoding="utf-8"?>
<p:tagLst xmlns:p="http://schemas.openxmlformats.org/presentationml/2006/main">
  <p:tag name="KSO_WM_BEAUTIFY_FLAG" val=""/>
</p:tagLst>
</file>

<file path=ppt/tags/tag181.xml><?xml version="1.0" encoding="utf-8"?>
<p:tagLst xmlns:p="http://schemas.openxmlformats.org/presentationml/2006/main">
  <p:tag name="PA" val="v3.0.1"/>
</p:tagLst>
</file>

<file path=ppt/tags/tag182.xml><?xml version="1.0" encoding="utf-8"?>
<p:tagLst xmlns:p="http://schemas.openxmlformats.org/presentationml/2006/main">
  <p:tag name="PA" val="v3.0.1"/>
</p:tagLst>
</file>

<file path=ppt/tags/tag183.xml><?xml version="1.0" encoding="utf-8"?>
<p:tagLst xmlns:p="http://schemas.openxmlformats.org/presentationml/2006/main">
  <p:tag name="KSO_WM_BEAUTIFY_FLAG" val=""/>
</p:tagLst>
</file>

<file path=ppt/tags/tag184.xml><?xml version="1.0" encoding="utf-8"?>
<p:tagLst xmlns:p="http://schemas.openxmlformats.org/presentationml/2006/main">
  <p:tag name="KSO_WM_BEAUTIFY_FLAG" val=""/>
</p:tagLst>
</file>

<file path=ppt/tags/tag185.xml><?xml version="1.0" encoding="utf-8"?>
<p:tagLst xmlns:p="http://schemas.openxmlformats.org/presentationml/2006/main">
  <p:tag name="KSO_WM_BEAUTIFY_FLAG" val=""/>
</p:tagLst>
</file>

<file path=ppt/tags/tag186.xml><?xml version="1.0" encoding="utf-8"?>
<p:tagLst xmlns:p="http://schemas.openxmlformats.org/presentationml/2006/main">
  <p:tag name="KSO_WM_BEAUTIFY_FLAG" val=""/>
</p:tagLst>
</file>

<file path=ppt/tags/tag187.xml><?xml version="1.0" encoding="utf-8"?>
<p:tagLst xmlns:p="http://schemas.openxmlformats.org/presentationml/2006/main">
  <p:tag name="KSO_WM_BEAUTIFY_FLAG" val=""/>
</p:tagLst>
</file>

<file path=ppt/tags/tag188.xml><?xml version="1.0" encoding="utf-8"?>
<p:tagLst xmlns:p="http://schemas.openxmlformats.org/presentationml/2006/main">
  <p:tag name="KSO_WM_BEAUTIFY_FLAG" val=""/>
</p:tagLst>
</file>

<file path=ppt/tags/tag189.xml><?xml version="1.0" encoding="utf-8"?>
<p:tagLst xmlns:p="http://schemas.openxmlformats.org/presentationml/2006/main">
  <p:tag name="KSO_WM_BEAUTIFY_FLAG" val=""/>
</p:tagLst>
</file>

<file path=ppt/tags/tag19.xml><?xml version="1.0" encoding="utf-8"?>
<p:tagLst xmlns:p="http://schemas.openxmlformats.org/presentationml/2006/main">
  <p:tag name="PA" val="v3.0.1"/>
</p:tagLst>
</file>

<file path=ppt/tags/tag190.xml><?xml version="1.0" encoding="utf-8"?>
<p:tagLst xmlns:p="http://schemas.openxmlformats.org/presentationml/2006/main">
  <p:tag name="KSO_WM_BEAUTIFY_FLAG" val=""/>
</p:tagLst>
</file>

<file path=ppt/tags/tag191.xml><?xml version="1.0" encoding="utf-8"?>
<p:tagLst xmlns:p="http://schemas.openxmlformats.org/presentationml/2006/main">
  <p:tag name="KSO_WM_BEAUTIFY_FLAG" val=""/>
</p:tagLst>
</file>

<file path=ppt/tags/tag192.xml><?xml version="1.0" encoding="utf-8"?>
<p:tagLst xmlns:p="http://schemas.openxmlformats.org/presentationml/2006/main">
  <p:tag name="KSO_WM_BEAUTIFY_FLAG" val=""/>
</p:tagLst>
</file>

<file path=ppt/tags/tag193.xml><?xml version="1.0" encoding="utf-8"?>
<p:tagLst xmlns:p="http://schemas.openxmlformats.org/presentationml/2006/main">
  <p:tag name="KSO_WM_BEAUTIFY_FLAG" val=""/>
</p:tagLst>
</file>

<file path=ppt/tags/tag194.xml><?xml version="1.0" encoding="utf-8"?>
<p:tagLst xmlns:p="http://schemas.openxmlformats.org/presentationml/2006/main">
  <p:tag name="KSO_WM_BEAUTIFY_FLAG" val=""/>
</p:tagLst>
</file>

<file path=ppt/tags/tag195.xml><?xml version="1.0" encoding="utf-8"?>
<p:tagLst xmlns:p="http://schemas.openxmlformats.org/presentationml/2006/main">
  <p:tag name="KSO_WM_BEAUTIFY_FLAG" val=""/>
</p:tagLst>
</file>

<file path=ppt/tags/tag196.xml><?xml version="1.0" encoding="utf-8"?>
<p:tagLst xmlns:p="http://schemas.openxmlformats.org/presentationml/2006/main">
  <p:tag name="KSO_WM_BEAUTIFY_FLAG" val=""/>
</p:tagLst>
</file>

<file path=ppt/tags/tag197.xml><?xml version="1.0" encoding="utf-8"?>
<p:tagLst xmlns:p="http://schemas.openxmlformats.org/presentationml/2006/main">
  <p:tag name="KSO_WM_BEAUTIFY_FLAG" val=""/>
</p:tagLst>
</file>

<file path=ppt/tags/tag198.xml><?xml version="1.0" encoding="utf-8"?>
<p:tagLst xmlns:p="http://schemas.openxmlformats.org/presentationml/2006/main">
  <p:tag name="KSO_WM_BEAUTIFY_FLAG" val=""/>
</p:tagLst>
</file>

<file path=ppt/tags/tag199.xml><?xml version="1.0" encoding="utf-8"?>
<p:tagLst xmlns:p="http://schemas.openxmlformats.org/presentationml/2006/main">
  <p:tag name="KSO_WM_BEAUTIFY_FLAG" val=""/>
</p:tagLst>
</file>

<file path=ppt/tags/tag2.xml><?xml version="1.0" encoding="utf-8"?>
<p:tagLst xmlns:p="http://schemas.openxmlformats.org/presentationml/2006/main">
  <p:tag name="MH" val="20160830110146"/>
  <p:tag name="MH_LIBRARY" val="CONTENTS"/>
  <p:tag name="MH_TYPE" val="OTHERS"/>
  <p:tag name="ID" val="553512"/>
</p:tagLst>
</file>

<file path=ppt/tags/tag20.xml><?xml version="1.0" encoding="utf-8"?>
<p:tagLst xmlns:p="http://schemas.openxmlformats.org/presentationml/2006/main">
  <p:tag name="PA" val="v3.0.1"/>
</p:tagLst>
</file>

<file path=ppt/tags/tag200.xml><?xml version="1.0" encoding="utf-8"?>
<p:tagLst xmlns:p="http://schemas.openxmlformats.org/presentationml/2006/main">
  <p:tag name="KSO_WM_BEAUTIFY_FLAG" val=""/>
</p:tagLst>
</file>

<file path=ppt/tags/tag201.xml><?xml version="1.0" encoding="utf-8"?>
<p:tagLst xmlns:p="http://schemas.openxmlformats.org/presentationml/2006/main">
  <p:tag name="KSO_WM_BEAUTIFY_FLAG" val=""/>
</p:tagLst>
</file>

<file path=ppt/tags/tag202.xml><?xml version="1.0" encoding="utf-8"?>
<p:tagLst xmlns:p="http://schemas.openxmlformats.org/presentationml/2006/main">
  <p:tag name="KSO_WM_BEAUTIFY_FLAG" val=""/>
</p:tagLst>
</file>

<file path=ppt/tags/tag203.xml><?xml version="1.0" encoding="utf-8"?>
<p:tagLst xmlns:p="http://schemas.openxmlformats.org/presentationml/2006/main">
  <p:tag name="KSO_WM_BEAUTIFY_FLAG" val=""/>
</p:tagLst>
</file>

<file path=ppt/tags/tag204.xml><?xml version="1.0" encoding="utf-8"?>
<p:tagLst xmlns:p="http://schemas.openxmlformats.org/presentationml/2006/main">
  <p:tag name="KSO_WM_BEAUTIFY_FLAG" val=""/>
</p:tagLst>
</file>

<file path=ppt/tags/tag205.xml><?xml version="1.0" encoding="utf-8"?>
<p:tagLst xmlns:p="http://schemas.openxmlformats.org/presentationml/2006/main">
  <p:tag name="KSO_WM_BEAUTIFY_FLAG" val=""/>
</p:tagLst>
</file>

<file path=ppt/tags/tag206.xml><?xml version="1.0" encoding="utf-8"?>
<p:tagLst xmlns:p="http://schemas.openxmlformats.org/presentationml/2006/main">
  <p:tag name="KSO_WM_BEAUTIFY_FLAG" val=""/>
</p:tagLst>
</file>

<file path=ppt/tags/tag207.xml><?xml version="1.0" encoding="utf-8"?>
<p:tagLst xmlns:p="http://schemas.openxmlformats.org/presentationml/2006/main">
  <p:tag name="KSO_WM_BEAUTIFY_FLAG" val=""/>
</p:tagLst>
</file>

<file path=ppt/tags/tag208.xml><?xml version="1.0" encoding="utf-8"?>
<p:tagLst xmlns:p="http://schemas.openxmlformats.org/presentationml/2006/main">
  <p:tag name="KSO_WM_BEAUTIFY_FLAG" val=""/>
</p:tagLst>
</file>

<file path=ppt/tags/tag209.xml><?xml version="1.0" encoding="utf-8"?>
<p:tagLst xmlns:p="http://schemas.openxmlformats.org/presentationml/2006/main">
  <p:tag name="KSO_WM_BEAUTIFY_FLAG" val=""/>
</p:tagLst>
</file>

<file path=ppt/tags/tag21.xml><?xml version="1.0" encoding="utf-8"?>
<p:tagLst xmlns:p="http://schemas.openxmlformats.org/presentationml/2006/main">
  <p:tag name="KSO_WM_BEAUTIFY_FLAG" val=""/>
</p:tagLst>
</file>

<file path=ppt/tags/tag210.xml><?xml version="1.0" encoding="utf-8"?>
<p:tagLst xmlns:p="http://schemas.openxmlformats.org/presentationml/2006/main">
  <p:tag name="KSO_WM_BEAUTIFY_FLAG" val=""/>
</p:tagLst>
</file>

<file path=ppt/tags/tag211.xml><?xml version="1.0" encoding="utf-8"?>
<p:tagLst xmlns:p="http://schemas.openxmlformats.org/presentationml/2006/main">
  <p:tag name="KSO_WM_BEAUTIFY_FLAG" val=""/>
</p:tagLst>
</file>

<file path=ppt/tags/tag212.xml><?xml version="1.0" encoding="utf-8"?>
<p:tagLst xmlns:p="http://schemas.openxmlformats.org/presentationml/2006/main">
  <p:tag name="KSO_WM_BEAUTIFY_FLAG" val=""/>
</p:tagLst>
</file>

<file path=ppt/tags/tag213.xml><?xml version="1.0" encoding="utf-8"?>
<p:tagLst xmlns:p="http://schemas.openxmlformats.org/presentationml/2006/main">
  <p:tag name="KSO_WM_BEAUTIFY_FLAG" val=""/>
</p:tagLst>
</file>

<file path=ppt/tags/tag214.xml><?xml version="1.0" encoding="utf-8"?>
<p:tagLst xmlns:p="http://schemas.openxmlformats.org/presentationml/2006/main">
  <p:tag name="KSO_WM_BEAUTIFY_FLAG" val=""/>
</p:tagLst>
</file>

<file path=ppt/tags/tag215.xml><?xml version="1.0" encoding="utf-8"?>
<p:tagLst xmlns:p="http://schemas.openxmlformats.org/presentationml/2006/main">
  <p:tag name="KSO_WM_BEAUTIFY_FLAG" val=""/>
</p:tagLst>
</file>

<file path=ppt/tags/tag216.xml><?xml version="1.0" encoding="utf-8"?>
<p:tagLst xmlns:p="http://schemas.openxmlformats.org/presentationml/2006/main">
  <p:tag name="KSO_WM_BEAUTIFY_FLAG" val=""/>
</p:tagLst>
</file>

<file path=ppt/tags/tag217.xml><?xml version="1.0" encoding="utf-8"?>
<p:tagLst xmlns:p="http://schemas.openxmlformats.org/presentationml/2006/main">
  <p:tag name="KSO_WM_BEAUTIFY_FLAG" val=""/>
</p:tagLst>
</file>

<file path=ppt/tags/tag218.xml><?xml version="1.0" encoding="utf-8"?>
<p:tagLst xmlns:p="http://schemas.openxmlformats.org/presentationml/2006/main">
  <p:tag name="KSO_WM_BEAUTIFY_FLAG" val=""/>
</p:tagLst>
</file>

<file path=ppt/tags/tag219.xml><?xml version="1.0" encoding="utf-8"?>
<p:tagLst xmlns:p="http://schemas.openxmlformats.org/presentationml/2006/main">
  <p:tag name="KSO_WM_BEAUTIFY_FLAG" val=""/>
</p:tagLst>
</file>

<file path=ppt/tags/tag22.xml><?xml version="1.0" encoding="utf-8"?>
<p:tagLst xmlns:p="http://schemas.openxmlformats.org/presentationml/2006/main">
  <p:tag name="KSO_WM_BEAUTIFY_FLAG" val=""/>
</p:tagLst>
</file>

<file path=ppt/tags/tag220.xml><?xml version="1.0" encoding="utf-8"?>
<p:tagLst xmlns:p="http://schemas.openxmlformats.org/presentationml/2006/main">
  <p:tag name="KSO_WM_BEAUTIFY_FLAG" val=""/>
</p:tagLst>
</file>

<file path=ppt/tags/tag221.xml><?xml version="1.0" encoding="utf-8"?>
<p:tagLst xmlns:p="http://schemas.openxmlformats.org/presentationml/2006/main">
  <p:tag name="KSO_WM_BEAUTIFY_FLAG" val=""/>
</p:tagLst>
</file>

<file path=ppt/tags/tag222.xml><?xml version="1.0" encoding="utf-8"?>
<p:tagLst xmlns:p="http://schemas.openxmlformats.org/presentationml/2006/main">
  <p:tag name="KSO_WM_BEAUTIFY_FLAG" val=""/>
</p:tagLst>
</file>

<file path=ppt/tags/tag223.xml><?xml version="1.0" encoding="utf-8"?>
<p:tagLst xmlns:p="http://schemas.openxmlformats.org/presentationml/2006/main">
  <p:tag name="KSO_WM_BEAUTIFY_FLAG" val=""/>
</p:tagLst>
</file>

<file path=ppt/tags/tag224.xml><?xml version="1.0" encoding="utf-8"?>
<p:tagLst xmlns:p="http://schemas.openxmlformats.org/presentationml/2006/main">
  <p:tag name="KSO_WM_BEAUTIFY_FLAG" val=""/>
</p:tagLst>
</file>

<file path=ppt/tags/tag225.xml><?xml version="1.0" encoding="utf-8"?>
<p:tagLst xmlns:p="http://schemas.openxmlformats.org/presentationml/2006/main">
  <p:tag name="KSO_WM_BEAUTIFY_FLAG" val=""/>
</p:tagLst>
</file>

<file path=ppt/tags/tag226.xml><?xml version="1.0" encoding="utf-8"?>
<p:tagLst xmlns:p="http://schemas.openxmlformats.org/presentationml/2006/main">
  <p:tag name="KSO_WM_BEAUTIFY_FLAG" val=""/>
</p:tagLst>
</file>

<file path=ppt/tags/tag227.xml><?xml version="1.0" encoding="utf-8"?>
<p:tagLst xmlns:p="http://schemas.openxmlformats.org/presentationml/2006/main">
  <p:tag name="KSO_WM_BEAUTIFY_FLAG" val=""/>
</p:tagLst>
</file>

<file path=ppt/tags/tag228.xml><?xml version="1.0" encoding="utf-8"?>
<p:tagLst xmlns:p="http://schemas.openxmlformats.org/presentationml/2006/main">
  <p:tag name="KSO_WM_BEAUTIFY_FLAG" val=""/>
</p:tagLst>
</file>

<file path=ppt/tags/tag229.xml><?xml version="1.0" encoding="utf-8"?>
<p:tagLst xmlns:p="http://schemas.openxmlformats.org/presentationml/2006/main">
  <p:tag name="KSO_WM_BEAUTIFY_FLAG" val=""/>
</p:tagLst>
</file>

<file path=ppt/tags/tag23.xml><?xml version="1.0" encoding="utf-8"?>
<p:tagLst xmlns:p="http://schemas.openxmlformats.org/presentationml/2006/main">
  <p:tag name="KSO_WM_BEAUTIFY_FLAG" val=""/>
</p:tagLst>
</file>

<file path=ppt/tags/tag230.xml><?xml version="1.0" encoding="utf-8"?>
<p:tagLst xmlns:p="http://schemas.openxmlformats.org/presentationml/2006/main">
  <p:tag name="KSO_WM_BEAUTIFY_FLAG" val=""/>
</p:tagLst>
</file>

<file path=ppt/tags/tag231.xml><?xml version="1.0" encoding="utf-8"?>
<p:tagLst xmlns:p="http://schemas.openxmlformats.org/presentationml/2006/main">
  <p:tag name="KSO_WM_BEAUTIFY_FLAG" val=""/>
</p:tagLst>
</file>

<file path=ppt/tags/tag232.xml><?xml version="1.0" encoding="utf-8"?>
<p:tagLst xmlns:p="http://schemas.openxmlformats.org/presentationml/2006/main">
  <p:tag name="KSO_WM_BEAUTIFY_FLAG" val=""/>
</p:tagLst>
</file>

<file path=ppt/tags/tag233.xml><?xml version="1.0" encoding="utf-8"?>
<p:tagLst xmlns:p="http://schemas.openxmlformats.org/presentationml/2006/main">
  <p:tag name="KSO_WM_BEAUTIFY_FLAG" val=""/>
</p:tagLst>
</file>

<file path=ppt/tags/tag234.xml><?xml version="1.0" encoding="utf-8"?>
<p:tagLst xmlns:p="http://schemas.openxmlformats.org/presentationml/2006/main">
  <p:tag name="KSO_WM_BEAUTIFY_FLAG" val=""/>
</p:tagLst>
</file>

<file path=ppt/tags/tag235.xml><?xml version="1.0" encoding="utf-8"?>
<p:tagLst xmlns:p="http://schemas.openxmlformats.org/presentationml/2006/main">
  <p:tag name="KSO_WM_BEAUTIFY_FLAG" val=""/>
</p:tagLst>
</file>

<file path=ppt/tags/tag236.xml><?xml version="1.0" encoding="utf-8"?>
<p:tagLst xmlns:p="http://schemas.openxmlformats.org/presentationml/2006/main">
  <p:tag name="KSO_WM_BEAUTIFY_FLAG" val=""/>
</p:tagLst>
</file>

<file path=ppt/tags/tag237.xml><?xml version="1.0" encoding="utf-8"?>
<p:tagLst xmlns:p="http://schemas.openxmlformats.org/presentationml/2006/main">
  <p:tag name="KSO_WM_BEAUTIFY_FLAG" val=""/>
</p:tagLst>
</file>

<file path=ppt/tags/tag238.xml><?xml version="1.0" encoding="utf-8"?>
<p:tagLst xmlns:p="http://schemas.openxmlformats.org/presentationml/2006/main">
  <p:tag name="KSO_WM_BEAUTIFY_FLAG" val=""/>
</p:tagLst>
</file>

<file path=ppt/tags/tag239.xml><?xml version="1.0" encoding="utf-8"?>
<p:tagLst xmlns:p="http://schemas.openxmlformats.org/presentationml/2006/main">
  <p:tag name="KSO_WM_BEAUTIFY_FLAG" val=""/>
</p:tagLst>
</file>

<file path=ppt/tags/tag24.xml><?xml version="1.0" encoding="utf-8"?>
<p:tagLst xmlns:p="http://schemas.openxmlformats.org/presentationml/2006/main">
  <p:tag name="KSO_WM_BEAUTIFY_FLAG" val=""/>
</p:tagLst>
</file>

<file path=ppt/tags/tag240.xml><?xml version="1.0" encoding="utf-8"?>
<p:tagLst xmlns:p="http://schemas.openxmlformats.org/presentationml/2006/main">
  <p:tag name="KSO_WM_BEAUTIFY_FLAG" val=""/>
</p:tagLst>
</file>

<file path=ppt/tags/tag241.xml><?xml version="1.0" encoding="utf-8"?>
<p:tagLst xmlns:p="http://schemas.openxmlformats.org/presentationml/2006/main">
  <p:tag name="KSO_WM_BEAUTIFY_FLAG" val=""/>
</p:tagLst>
</file>

<file path=ppt/tags/tag242.xml><?xml version="1.0" encoding="utf-8"?>
<p:tagLst xmlns:p="http://schemas.openxmlformats.org/presentationml/2006/main">
  <p:tag name="KSO_WM_BEAUTIFY_FLAG" val=""/>
</p:tagLst>
</file>

<file path=ppt/tags/tag243.xml><?xml version="1.0" encoding="utf-8"?>
<p:tagLst xmlns:p="http://schemas.openxmlformats.org/presentationml/2006/main">
  <p:tag name="KSO_WM_BEAUTIFY_FLAG" val=""/>
</p:tagLst>
</file>

<file path=ppt/tags/tag244.xml><?xml version="1.0" encoding="utf-8"?>
<p:tagLst xmlns:p="http://schemas.openxmlformats.org/presentationml/2006/main">
  <p:tag name="KSO_WM_BEAUTIFY_FLAG" val=""/>
</p:tagLst>
</file>

<file path=ppt/tags/tag245.xml><?xml version="1.0" encoding="utf-8"?>
<p:tagLst xmlns:p="http://schemas.openxmlformats.org/presentationml/2006/main">
  <p:tag name="KSO_WM_BEAUTIFY_FLAG" val=""/>
</p:tagLst>
</file>

<file path=ppt/tags/tag246.xml><?xml version="1.0" encoding="utf-8"?>
<p:tagLst xmlns:p="http://schemas.openxmlformats.org/presentationml/2006/main">
  <p:tag name="KSO_WM_BEAUTIFY_FLAG" val=""/>
</p:tagLst>
</file>

<file path=ppt/tags/tag247.xml><?xml version="1.0" encoding="utf-8"?>
<p:tagLst xmlns:p="http://schemas.openxmlformats.org/presentationml/2006/main">
  <p:tag name="KSO_WM_BEAUTIFY_FLAG" val=""/>
</p:tagLst>
</file>

<file path=ppt/tags/tag248.xml><?xml version="1.0" encoding="utf-8"?>
<p:tagLst xmlns:p="http://schemas.openxmlformats.org/presentationml/2006/main">
  <p:tag name="KSO_WM_BEAUTIFY_FLAG" val=""/>
</p:tagLst>
</file>

<file path=ppt/tags/tag249.xml><?xml version="1.0" encoding="utf-8"?>
<p:tagLst xmlns:p="http://schemas.openxmlformats.org/presentationml/2006/main">
  <p:tag name="KSO_WM_BEAUTIFY_FLAG" val=""/>
</p:tagLst>
</file>

<file path=ppt/tags/tag25.xml><?xml version="1.0" encoding="utf-8"?>
<p:tagLst xmlns:p="http://schemas.openxmlformats.org/presentationml/2006/main">
  <p:tag name="KSO_WM_BEAUTIFY_FLAG" val=""/>
</p:tagLst>
</file>

<file path=ppt/tags/tag250.xml><?xml version="1.0" encoding="utf-8"?>
<p:tagLst xmlns:p="http://schemas.openxmlformats.org/presentationml/2006/main">
  <p:tag name="KSO_WM_BEAUTIFY_FLAG" val=""/>
</p:tagLst>
</file>

<file path=ppt/tags/tag251.xml><?xml version="1.0" encoding="utf-8"?>
<p:tagLst xmlns:p="http://schemas.openxmlformats.org/presentationml/2006/main">
  <p:tag name="KSO_WM_BEAUTIFY_FLAG" val=""/>
</p:tagLst>
</file>

<file path=ppt/tags/tag252.xml><?xml version="1.0" encoding="utf-8"?>
<p:tagLst xmlns:p="http://schemas.openxmlformats.org/presentationml/2006/main">
  <p:tag name="KSO_WM_BEAUTIFY_FLAG" val=""/>
</p:tagLst>
</file>

<file path=ppt/tags/tag253.xml><?xml version="1.0" encoding="utf-8"?>
<p:tagLst xmlns:p="http://schemas.openxmlformats.org/presentationml/2006/main">
  <p:tag name="KSO_WM_BEAUTIFY_FLAG" val=""/>
</p:tagLst>
</file>

<file path=ppt/tags/tag254.xml><?xml version="1.0" encoding="utf-8"?>
<p:tagLst xmlns:p="http://schemas.openxmlformats.org/presentationml/2006/main">
  <p:tag name="KSO_WM_BEAUTIFY_FLAG" val=""/>
</p:tagLst>
</file>

<file path=ppt/tags/tag255.xml><?xml version="1.0" encoding="utf-8"?>
<p:tagLst xmlns:p="http://schemas.openxmlformats.org/presentationml/2006/main">
  <p:tag name="KSO_WM_BEAUTIFY_FLAG" val=""/>
</p:tagLst>
</file>

<file path=ppt/tags/tag256.xml><?xml version="1.0" encoding="utf-8"?>
<p:tagLst xmlns:p="http://schemas.openxmlformats.org/presentationml/2006/main">
  <p:tag name="KSO_WM_BEAUTIFY_FLAG" val=""/>
</p:tagLst>
</file>

<file path=ppt/tags/tag257.xml><?xml version="1.0" encoding="utf-8"?>
<p:tagLst xmlns:p="http://schemas.openxmlformats.org/presentationml/2006/main">
  <p:tag name="KSO_WM_BEAUTIFY_FLAG" val=""/>
</p:tagLst>
</file>

<file path=ppt/tags/tag258.xml><?xml version="1.0" encoding="utf-8"?>
<p:tagLst xmlns:p="http://schemas.openxmlformats.org/presentationml/2006/main">
  <p:tag name="KSO_WM_BEAUTIFY_FLAG" val=""/>
</p:tagLst>
</file>

<file path=ppt/tags/tag259.xml><?xml version="1.0" encoding="utf-8"?>
<p:tagLst xmlns:p="http://schemas.openxmlformats.org/presentationml/2006/main">
  <p:tag name="KSO_WM_BEAUTIFY_FLAG" val=""/>
</p:tagLst>
</file>

<file path=ppt/tags/tag26.xml><?xml version="1.0" encoding="utf-8"?>
<p:tagLst xmlns:p="http://schemas.openxmlformats.org/presentationml/2006/main">
  <p:tag name="KSO_WM_BEAUTIFY_FLAG" val=""/>
</p:tagLst>
</file>

<file path=ppt/tags/tag260.xml><?xml version="1.0" encoding="utf-8"?>
<p:tagLst xmlns:p="http://schemas.openxmlformats.org/presentationml/2006/main">
  <p:tag name="KSO_WM_BEAUTIFY_FLAG" val=""/>
</p:tagLst>
</file>

<file path=ppt/tags/tag261.xml><?xml version="1.0" encoding="utf-8"?>
<p:tagLst xmlns:p="http://schemas.openxmlformats.org/presentationml/2006/main">
  <p:tag name="KSO_WM_BEAUTIFY_FLAG" val=""/>
</p:tagLst>
</file>

<file path=ppt/tags/tag262.xml><?xml version="1.0" encoding="utf-8"?>
<p:tagLst xmlns:p="http://schemas.openxmlformats.org/presentationml/2006/main">
  <p:tag name="KSO_WM_BEAUTIFY_FLAG" val=""/>
</p:tagLst>
</file>

<file path=ppt/tags/tag263.xml><?xml version="1.0" encoding="utf-8"?>
<p:tagLst xmlns:p="http://schemas.openxmlformats.org/presentationml/2006/main">
  <p:tag name="KSO_WM_BEAUTIFY_FLAG" val=""/>
</p:tagLst>
</file>

<file path=ppt/tags/tag264.xml><?xml version="1.0" encoding="utf-8"?>
<p:tagLst xmlns:p="http://schemas.openxmlformats.org/presentationml/2006/main">
  <p:tag name="KSO_WM_BEAUTIFY_FLAG" val=""/>
</p:tagLst>
</file>

<file path=ppt/tags/tag265.xml><?xml version="1.0" encoding="utf-8"?>
<p:tagLst xmlns:p="http://schemas.openxmlformats.org/presentationml/2006/main">
  <p:tag name="KSO_WM_BEAUTIFY_FLAG" val=""/>
</p:tagLst>
</file>

<file path=ppt/tags/tag266.xml><?xml version="1.0" encoding="utf-8"?>
<p:tagLst xmlns:p="http://schemas.openxmlformats.org/presentationml/2006/main">
  <p:tag name="KSO_WM_BEAUTIFY_FLAG" val=""/>
</p:tagLst>
</file>

<file path=ppt/tags/tag267.xml><?xml version="1.0" encoding="utf-8"?>
<p:tagLst xmlns:p="http://schemas.openxmlformats.org/presentationml/2006/main">
  <p:tag name="KSO_WM_BEAUTIFY_FLAG" val=""/>
</p:tagLst>
</file>

<file path=ppt/tags/tag268.xml><?xml version="1.0" encoding="utf-8"?>
<p:tagLst xmlns:p="http://schemas.openxmlformats.org/presentationml/2006/main">
  <p:tag name="KSO_WM_BEAUTIFY_FLAG" val=""/>
</p:tagLst>
</file>

<file path=ppt/tags/tag269.xml><?xml version="1.0" encoding="utf-8"?>
<p:tagLst xmlns:p="http://schemas.openxmlformats.org/presentationml/2006/main">
  <p:tag name="KSO_WM_BEAUTIFY_FLAG" val=""/>
</p:tagLst>
</file>

<file path=ppt/tags/tag27.xml><?xml version="1.0" encoding="utf-8"?>
<p:tagLst xmlns:p="http://schemas.openxmlformats.org/presentationml/2006/main">
  <p:tag name="KSO_WM_BEAUTIFY_FLAG" val=""/>
</p:tagLst>
</file>

<file path=ppt/tags/tag270.xml><?xml version="1.0" encoding="utf-8"?>
<p:tagLst xmlns:p="http://schemas.openxmlformats.org/presentationml/2006/main">
  <p:tag name="KSO_WM_BEAUTIFY_FLAG" val=""/>
</p:tagLst>
</file>

<file path=ppt/tags/tag271.xml><?xml version="1.0" encoding="utf-8"?>
<p:tagLst xmlns:p="http://schemas.openxmlformats.org/presentationml/2006/main">
  <p:tag name="KSO_WM_BEAUTIFY_FLAG" val=""/>
</p:tagLst>
</file>

<file path=ppt/tags/tag272.xml><?xml version="1.0" encoding="utf-8"?>
<p:tagLst xmlns:p="http://schemas.openxmlformats.org/presentationml/2006/main">
  <p:tag name="KSO_WM_BEAUTIFY_FLAG" val=""/>
</p:tagLst>
</file>

<file path=ppt/tags/tag273.xml><?xml version="1.0" encoding="utf-8"?>
<p:tagLst xmlns:p="http://schemas.openxmlformats.org/presentationml/2006/main">
  <p:tag name="KSO_WM_BEAUTIFY_FLAG" val=""/>
</p:tagLst>
</file>

<file path=ppt/tags/tag274.xml><?xml version="1.0" encoding="utf-8"?>
<p:tagLst xmlns:p="http://schemas.openxmlformats.org/presentationml/2006/main">
  <p:tag name="KSO_WM_BEAUTIFY_FLAG" val=""/>
</p:tagLst>
</file>

<file path=ppt/tags/tag275.xml><?xml version="1.0" encoding="utf-8"?>
<p:tagLst xmlns:p="http://schemas.openxmlformats.org/presentationml/2006/main">
  <p:tag name="KSO_WM_BEAUTIFY_FLAG" val=""/>
</p:tagLst>
</file>

<file path=ppt/tags/tag276.xml><?xml version="1.0" encoding="utf-8"?>
<p:tagLst xmlns:p="http://schemas.openxmlformats.org/presentationml/2006/main">
  <p:tag name="KSO_WM_BEAUTIFY_FLAG" val=""/>
</p:tagLst>
</file>

<file path=ppt/tags/tag277.xml><?xml version="1.0" encoding="utf-8"?>
<p:tagLst xmlns:p="http://schemas.openxmlformats.org/presentationml/2006/main">
  <p:tag name="KSO_WM_BEAUTIFY_FLAG" val=""/>
</p:tagLst>
</file>

<file path=ppt/tags/tag278.xml><?xml version="1.0" encoding="utf-8"?>
<p:tagLst xmlns:p="http://schemas.openxmlformats.org/presentationml/2006/main">
  <p:tag name="KSO_WM_BEAUTIFY_FLAG" val=""/>
</p:tagLst>
</file>

<file path=ppt/tags/tag279.xml><?xml version="1.0" encoding="utf-8"?>
<p:tagLst xmlns:p="http://schemas.openxmlformats.org/presentationml/2006/main">
  <p:tag name="KSO_WM_BEAUTIFY_FLAG" val=""/>
</p:tagLst>
</file>

<file path=ppt/tags/tag28.xml><?xml version="1.0" encoding="utf-8"?>
<p:tagLst xmlns:p="http://schemas.openxmlformats.org/presentationml/2006/main">
  <p:tag name="KSO_WM_BEAUTIFY_FLAG" val=""/>
</p:tagLst>
</file>

<file path=ppt/tags/tag280.xml><?xml version="1.0" encoding="utf-8"?>
<p:tagLst xmlns:p="http://schemas.openxmlformats.org/presentationml/2006/main">
  <p:tag name="KSO_WM_BEAUTIFY_FLAG" val=""/>
</p:tagLst>
</file>

<file path=ppt/tags/tag281.xml><?xml version="1.0" encoding="utf-8"?>
<p:tagLst xmlns:p="http://schemas.openxmlformats.org/presentationml/2006/main">
  <p:tag name="KSO_WM_BEAUTIFY_FLAG" val=""/>
</p:tagLst>
</file>

<file path=ppt/tags/tag282.xml><?xml version="1.0" encoding="utf-8"?>
<p:tagLst xmlns:p="http://schemas.openxmlformats.org/presentationml/2006/main">
  <p:tag name="KSO_WM_BEAUTIFY_FLAG" val=""/>
</p:tagLst>
</file>

<file path=ppt/tags/tag283.xml><?xml version="1.0" encoding="utf-8"?>
<p:tagLst xmlns:p="http://schemas.openxmlformats.org/presentationml/2006/main">
  <p:tag name="KSO_WM_BEAUTIFY_FLAG" val=""/>
</p:tagLst>
</file>

<file path=ppt/tags/tag284.xml><?xml version="1.0" encoding="utf-8"?>
<p:tagLst xmlns:p="http://schemas.openxmlformats.org/presentationml/2006/main">
  <p:tag name="KSO_WM_BEAUTIFY_FLAG" val=""/>
</p:tagLst>
</file>

<file path=ppt/tags/tag285.xml><?xml version="1.0" encoding="utf-8"?>
<p:tagLst xmlns:p="http://schemas.openxmlformats.org/presentationml/2006/main">
  <p:tag name="KSO_WM_BEAUTIFY_FLAG" val=""/>
</p:tagLst>
</file>

<file path=ppt/tags/tag286.xml><?xml version="1.0" encoding="utf-8"?>
<p:tagLst xmlns:p="http://schemas.openxmlformats.org/presentationml/2006/main">
  <p:tag name="KSO_WPP_MARK_KEY" val="edf775bd-15e7-48b2-9f6e-f6a4e15cb008"/>
  <p:tag name="COMMONDATA" val="eyJoZGlkIjoiOGNjNjM1OWQyZDAzZWRhODIxMTVlYmZmZTA1NjUxZDQifQ=="/>
  <p:tag name="commondata" val="eyJoZGlkIjoiMjRjM2ZkY2NhN2U0M2Y0OGFlODIzZTVlYzYzZDYzYTkifQ=="/>
</p:tagLst>
</file>

<file path=ppt/tags/tag29.xml><?xml version="1.0" encoding="utf-8"?>
<p:tagLst xmlns:p="http://schemas.openxmlformats.org/presentationml/2006/main">
  <p:tag name="KSO_WM_BEAUTIFY_FLAG" val=""/>
</p:tagLst>
</file>

<file path=ppt/tags/tag3.xml><?xml version="1.0" encoding="utf-8"?>
<p:tagLst xmlns:p="http://schemas.openxmlformats.org/presentationml/2006/main">
  <p:tag name="MH" val="20160830110146"/>
  <p:tag name="MH_LIBRARY" val="CONTENTS"/>
  <p:tag name="MH_TYPE" val="OTHERS"/>
  <p:tag name="ID" val="553512"/>
</p:tagLst>
</file>

<file path=ppt/tags/tag30.xml><?xml version="1.0" encoding="utf-8"?>
<p:tagLst xmlns:p="http://schemas.openxmlformats.org/presentationml/2006/main">
  <p:tag name="KSO_WM_BEAUTIFY_FLAG" val=""/>
</p:tagLst>
</file>

<file path=ppt/tags/tag31.xml><?xml version="1.0" encoding="utf-8"?>
<p:tagLst xmlns:p="http://schemas.openxmlformats.org/presentationml/2006/main">
  <p:tag name="KSO_WM_BEAUTIFY_FLAG" val=""/>
</p:tagLst>
</file>

<file path=ppt/tags/tag32.xml><?xml version="1.0" encoding="utf-8"?>
<p:tagLst xmlns:p="http://schemas.openxmlformats.org/presentationml/2006/main">
  <p:tag name="KSO_WM_BEAUTIFY_FLAG" val=""/>
</p:tagLst>
</file>

<file path=ppt/tags/tag33.xml><?xml version="1.0" encoding="utf-8"?>
<p:tagLst xmlns:p="http://schemas.openxmlformats.org/presentationml/2006/main">
  <p:tag name="KSO_WM_BEAUTIFY_FLAG" val=""/>
</p:tagLst>
</file>

<file path=ppt/tags/tag34.xml><?xml version="1.0" encoding="utf-8"?>
<p:tagLst xmlns:p="http://schemas.openxmlformats.org/presentationml/2006/main">
  <p:tag name="KSO_WM_BEAUTIFY_FLAG" val=""/>
</p:tagLst>
</file>

<file path=ppt/tags/tag35.xml><?xml version="1.0" encoding="utf-8"?>
<p:tagLst xmlns:p="http://schemas.openxmlformats.org/presentationml/2006/main">
  <p:tag name="KSO_WM_BEAUTIFY_FLAG" val=""/>
</p:tagLst>
</file>

<file path=ppt/tags/tag36.xml><?xml version="1.0" encoding="utf-8"?>
<p:tagLst xmlns:p="http://schemas.openxmlformats.org/presentationml/2006/main">
  <p:tag name="KSO_WM_BEAUTIFY_FLAG" val=""/>
</p:tagLst>
</file>

<file path=ppt/tags/tag37.xml><?xml version="1.0" encoding="utf-8"?>
<p:tagLst xmlns:p="http://schemas.openxmlformats.org/presentationml/2006/main">
  <p:tag name="KSO_WM_BEAUTIFY_FLAG" val=""/>
</p:tagLst>
</file>

<file path=ppt/tags/tag38.xml><?xml version="1.0" encoding="utf-8"?>
<p:tagLst xmlns:p="http://schemas.openxmlformats.org/presentationml/2006/main">
  <p:tag name="KSO_WM_BEAUTIFY_FLAG" val=""/>
</p:tagLst>
</file>

<file path=ppt/tags/tag39.xml><?xml version="1.0" encoding="utf-8"?>
<p:tagLst xmlns:p="http://schemas.openxmlformats.org/presentationml/2006/main">
  <p:tag name="KSO_WM_BEAUTIFY_FLAG" val=""/>
</p:tagLst>
</file>

<file path=ppt/tags/tag4.xml><?xml version="1.0" encoding="utf-8"?>
<p:tagLst xmlns:p="http://schemas.openxmlformats.org/presentationml/2006/main">
  <p:tag name="KSO_WM_UNIT_PLACING_PICTURE_USER_VIEWPORT" val="{&quot;height&quot;:387,&quot;width&quot;:11519.855118110236}"/>
</p:tagLst>
</file>

<file path=ppt/tags/tag40.xml><?xml version="1.0" encoding="utf-8"?>
<p:tagLst xmlns:p="http://schemas.openxmlformats.org/presentationml/2006/main">
  <p:tag name="KSO_WM_BEAUTIFY_FLAG" val=""/>
</p:tagLst>
</file>

<file path=ppt/tags/tag41.xml><?xml version="1.0" encoding="utf-8"?>
<p:tagLst xmlns:p="http://schemas.openxmlformats.org/presentationml/2006/main">
  <p:tag name="KSO_WM_BEAUTIFY_FLAG" val=""/>
</p:tagLst>
</file>

<file path=ppt/tags/tag42.xml><?xml version="1.0" encoding="utf-8"?>
<p:tagLst xmlns:p="http://schemas.openxmlformats.org/presentationml/2006/main">
  <p:tag name="KSO_WM_BEAUTIFY_FLAG" val=""/>
</p:tagLst>
</file>

<file path=ppt/tags/tag43.xml><?xml version="1.0" encoding="utf-8"?>
<p:tagLst xmlns:p="http://schemas.openxmlformats.org/presentationml/2006/main">
  <p:tag name="KSO_WM_BEAUTIFY_FLAG" val=""/>
</p:tagLst>
</file>

<file path=ppt/tags/tag44.xml><?xml version="1.0" encoding="utf-8"?>
<p:tagLst xmlns:p="http://schemas.openxmlformats.org/presentationml/2006/main">
  <p:tag name="KSO_WM_BEAUTIFY_FLAG" val=""/>
</p:tagLst>
</file>

<file path=ppt/tags/tag45.xml><?xml version="1.0" encoding="utf-8"?>
<p:tagLst xmlns:p="http://schemas.openxmlformats.org/presentationml/2006/main">
  <p:tag name="KSO_WM_BEAUTIFY_FLAG" val=""/>
</p:tagLst>
</file>

<file path=ppt/tags/tag46.xml><?xml version="1.0" encoding="utf-8"?>
<p:tagLst xmlns:p="http://schemas.openxmlformats.org/presentationml/2006/main">
  <p:tag name="KSO_WM_BEAUTIFY_FLAG" val=""/>
</p:tagLst>
</file>

<file path=ppt/tags/tag47.xml><?xml version="1.0" encoding="utf-8"?>
<p:tagLst xmlns:p="http://schemas.openxmlformats.org/presentationml/2006/main">
  <p:tag name="KSO_WM_BEAUTIFY_FLAG" val=""/>
</p:tagLst>
</file>

<file path=ppt/tags/tag48.xml><?xml version="1.0" encoding="utf-8"?>
<p:tagLst xmlns:p="http://schemas.openxmlformats.org/presentationml/2006/main">
  <p:tag name="KSO_WM_BEAUTIFY_FLAG" val=""/>
</p:tagLst>
</file>

<file path=ppt/tags/tag49.xml><?xml version="1.0" encoding="utf-8"?>
<p:tagLst xmlns:p="http://schemas.openxmlformats.org/presentationml/2006/main">
  <p:tag name="KSO_WM_BEAUTIFY_FLAG" val=""/>
</p:tagLst>
</file>

<file path=ppt/tags/tag5.xml><?xml version="1.0" encoding="utf-8"?>
<p:tagLst xmlns:p="http://schemas.openxmlformats.org/presentationml/2006/main">
  <p:tag name="KSO_WM_BEAUTIFY_FLAG" val=""/>
</p:tagLst>
</file>

<file path=ppt/tags/tag50.xml><?xml version="1.0" encoding="utf-8"?>
<p:tagLst xmlns:p="http://schemas.openxmlformats.org/presentationml/2006/main">
  <p:tag name="KSO_WM_BEAUTIFY_FLAG" val=""/>
</p:tagLst>
</file>

<file path=ppt/tags/tag51.xml><?xml version="1.0" encoding="utf-8"?>
<p:tagLst xmlns:p="http://schemas.openxmlformats.org/presentationml/2006/main">
  <p:tag name="KSO_WM_BEAUTIFY_FLAG" val=""/>
</p:tagLst>
</file>

<file path=ppt/tags/tag52.xml><?xml version="1.0" encoding="utf-8"?>
<p:tagLst xmlns:p="http://schemas.openxmlformats.org/presentationml/2006/main">
  <p:tag name="KSO_WM_BEAUTIFY_FLAG" val=""/>
</p:tagLst>
</file>

<file path=ppt/tags/tag53.xml><?xml version="1.0" encoding="utf-8"?>
<p:tagLst xmlns:p="http://schemas.openxmlformats.org/presentationml/2006/main">
  <p:tag name="KSO_WM_BEAUTIFY_FLAG" val=""/>
</p:tagLst>
</file>

<file path=ppt/tags/tag54.xml><?xml version="1.0" encoding="utf-8"?>
<p:tagLst xmlns:p="http://schemas.openxmlformats.org/presentationml/2006/main">
  <p:tag name="KSO_WM_BEAUTIFY_FLAG" val=""/>
</p:tagLst>
</file>

<file path=ppt/tags/tag55.xml><?xml version="1.0" encoding="utf-8"?>
<p:tagLst xmlns:p="http://schemas.openxmlformats.org/presentationml/2006/main">
  <p:tag name="KSO_WM_BEAUTIFY_FLAG" val=""/>
</p:tagLst>
</file>

<file path=ppt/tags/tag56.xml><?xml version="1.0" encoding="utf-8"?>
<p:tagLst xmlns:p="http://schemas.openxmlformats.org/presentationml/2006/main">
  <p:tag name="KSO_WM_BEAUTIFY_FLAG" val=""/>
</p:tagLst>
</file>

<file path=ppt/tags/tag57.xml><?xml version="1.0" encoding="utf-8"?>
<p:tagLst xmlns:p="http://schemas.openxmlformats.org/presentationml/2006/main">
  <p:tag name="KSO_WM_BEAUTIFY_FLAG" val=""/>
</p:tagLst>
</file>

<file path=ppt/tags/tag58.xml><?xml version="1.0" encoding="utf-8"?>
<p:tagLst xmlns:p="http://schemas.openxmlformats.org/presentationml/2006/main">
  <p:tag name="KSO_WM_BEAUTIFY_FLAG" val=""/>
</p:tagLst>
</file>

<file path=ppt/tags/tag59.xml><?xml version="1.0" encoding="utf-8"?>
<p:tagLst xmlns:p="http://schemas.openxmlformats.org/presentationml/2006/main">
  <p:tag name="KSO_WM_BEAUTIFY_FLAG" val=""/>
</p:tagLst>
</file>

<file path=ppt/tags/tag6.xml><?xml version="1.0" encoding="utf-8"?>
<p:tagLst xmlns:p="http://schemas.openxmlformats.org/presentationml/2006/main">
  <p:tag name="KSO_WM_BEAUTIFY_FLAG" val=""/>
</p:tagLst>
</file>

<file path=ppt/tags/tag60.xml><?xml version="1.0" encoding="utf-8"?>
<p:tagLst xmlns:p="http://schemas.openxmlformats.org/presentationml/2006/main">
  <p:tag name="KSO_WM_BEAUTIFY_FLAG" val=""/>
</p:tagLst>
</file>

<file path=ppt/tags/tag61.xml><?xml version="1.0" encoding="utf-8"?>
<p:tagLst xmlns:p="http://schemas.openxmlformats.org/presentationml/2006/main">
  <p:tag name="KSO_WM_BEAUTIFY_FLAG" val=""/>
</p:tagLst>
</file>

<file path=ppt/tags/tag62.xml><?xml version="1.0" encoding="utf-8"?>
<p:tagLst xmlns:p="http://schemas.openxmlformats.org/presentationml/2006/main">
  <p:tag name="PA" val="v3.0.1"/>
</p:tagLst>
</file>

<file path=ppt/tags/tag63.xml><?xml version="1.0" encoding="utf-8"?>
<p:tagLst xmlns:p="http://schemas.openxmlformats.org/presentationml/2006/main">
  <p:tag name="PA" val="v3.0.1"/>
</p:tagLst>
</file>

<file path=ppt/tags/tag64.xml><?xml version="1.0" encoding="utf-8"?>
<p:tagLst xmlns:p="http://schemas.openxmlformats.org/presentationml/2006/main">
  <p:tag name="KSO_WM_BEAUTIFY_FLAG" val=""/>
</p:tagLst>
</file>

<file path=ppt/tags/tag65.xml><?xml version="1.0" encoding="utf-8"?>
<p:tagLst xmlns:p="http://schemas.openxmlformats.org/presentationml/2006/main">
  <p:tag name="KSO_WM_BEAUTIFY_FLAG" val=""/>
</p:tagLst>
</file>

<file path=ppt/tags/tag66.xml><?xml version="1.0" encoding="utf-8"?>
<p:tagLst xmlns:p="http://schemas.openxmlformats.org/presentationml/2006/main">
  <p:tag name="KSO_WM_BEAUTIFY_FLAG" val=""/>
</p:tagLst>
</file>

<file path=ppt/tags/tag67.xml><?xml version="1.0" encoding="utf-8"?>
<p:tagLst xmlns:p="http://schemas.openxmlformats.org/presentationml/2006/main">
  <p:tag name="KSO_WM_BEAUTIFY_FLAG" val=""/>
</p:tagLst>
</file>

<file path=ppt/tags/tag68.xml><?xml version="1.0" encoding="utf-8"?>
<p:tagLst xmlns:p="http://schemas.openxmlformats.org/presentationml/2006/main">
  <p:tag name="KSO_WM_BEAUTIFY_FLAG" val=""/>
</p:tagLst>
</file>

<file path=ppt/tags/tag69.xml><?xml version="1.0" encoding="utf-8"?>
<p:tagLst xmlns:p="http://schemas.openxmlformats.org/presentationml/2006/main">
  <p:tag name="KSO_WM_BEAUTIFY_FLAG" val=""/>
</p:tagLst>
</file>

<file path=ppt/tags/tag7.xml><?xml version="1.0" encoding="utf-8"?>
<p:tagLst xmlns:p="http://schemas.openxmlformats.org/presentationml/2006/main">
  <p:tag name="MH" val="20161022192725"/>
  <p:tag name="MH_LIBRARY" val="GRAPHIC"/>
  <p:tag name="MH_TYPE" val="Other"/>
  <p:tag name="MH_ORDER" val="1"/>
</p:tagLst>
</file>

<file path=ppt/tags/tag70.xml><?xml version="1.0" encoding="utf-8"?>
<p:tagLst xmlns:p="http://schemas.openxmlformats.org/presentationml/2006/main">
  <p:tag name="KSO_WM_BEAUTIFY_FLAG" val=""/>
</p:tagLst>
</file>

<file path=ppt/tags/tag71.xml><?xml version="1.0" encoding="utf-8"?>
<p:tagLst xmlns:p="http://schemas.openxmlformats.org/presentationml/2006/main">
  <p:tag name="KSO_WM_BEAUTIFY_FLAG" val=""/>
</p:tagLst>
</file>

<file path=ppt/tags/tag72.xml><?xml version="1.0" encoding="utf-8"?>
<p:tagLst xmlns:p="http://schemas.openxmlformats.org/presentationml/2006/main">
  <p:tag name="KSO_WM_BEAUTIFY_FLAG" val=""/>
</p:tagLst>
</file>

<file path=ppt/tags/tag73.xml><?xml version="1.0" encoding="utf-8"?>
<p:tagLst xmlns:p="http://schemas.openxmlformats.org/presentationml/2006/main">
  <p:tag name="KSO_WM_BEAUTIFY_FLAG" val=""/>
</p:tagLst>
</file>

<file path=ppt/tags/tag74.xml><?xml version="1.0" encoding="utf-8"?>
<p:tagLst xmlns:p="http://schemas.openxmlformats.org/presentationml/2006/main">
  <p:tag name="KSO_WM_BEAUTIFY_FLAG" val=""/>
</p:tagLst>
</file>

<file path=ppt/tags/tag75.xml><?xml version="1.0" encoding="utf-8"?>
<p:tagLst xmlns:p="http://schemas.openxmlformats.org/presentationml/2006/main">
  <p:tag name="KSO_WM_BEAUTIFY_FLAG" val=""/>
</p:tagLst>
</file>

<file path=ppt/tags/tag76.xml><?xml version="1.0" encoding="utf-8"?>
<p:tagLst xmlns:p="http://schemas.openxmlformats.org/presentationml/2006/main">
  <p:tag name="KSO_WM_BEAUTIFY_FLAG" val=""/>
</p:tagLst>
</file>

<file path=ppt/tags/tag77.xml><?xml version="1.0" encoding="utf-8"?>
<p:tagLst xmlns:p="http://schemas.openxmlformats.org/presentationml/2006/main">
  <p:tag name="KSO_WM_BEAUTIFY_FLAG" val=""/>
</p:tagLst>
</file>

<file path=ppt/tags/tag78.xml><?xml version="1.0" encoding="utf-8"?>
<p:tagLst xmlns:p="http://schemas.openxmlformats.org/presentationml/2006/main">
  <p:tag name="KSO_WM_BEAUTIFY_FLAG" val=""/>
</p:tagLst>
</file>

<file path=ppt/tags/tag79.xml><?xml version="1.0" encoding="utf-8"?>
<p:tagLst xmlns:p="http://schemas.openxmlformats.org/presentationml/2006/main">
  <p:tag name="KSO_WM_BEAUTIFY_FLAG" val=""/>
</p:tagLst>
</file>

<file path=ppt/tags/tag8.xml><?xml version="1.0" encoding="utf-8"?>
<p:tagLst xmlns:p="http://schemas.openxmlformats.org/presentationml/2006/main">
  <p:tag name="MH" val="20161022192725"/>
  <p:tag name="MH_LIBRARY" val="GRAPHIC"/>
  <p:tag name="MH_TYPE" val="Other"/>
  <p:tag name="MH_ORDER" val="2"/>
</p:tagLst>
</file>

<file path=ppt/tags/tag80.xml><?xml version="1.0" encoding="utf-8"?>
<p:tagLst xmlns:p="http://schemas.openxmlformats.org/presentationml/2006/main">
  <p:tag name="KSO_WM_BEAUTIFY_FLAG" val=""/>
</p:tagLst>
</file>

<file path=ppt/tags/tag81.xml><?xml version="1.0" encoding="utf-8"?>
<p:tagLst xmlns:p="http://schemas.openxmlformats.org/presentationml/2006/main">
  <p:tag name="KSO_WM_BEAUTIFY_FLAG" val=""/>
</p:tagLst>
</file>

<file path=ppt/tags/tag82.xml><?xml version="1.0" encoding="utf-8"?>
<p:tagLst xmlns:p="http://schemas.openxmlformats.org/presentationml/2006/main">
  <p:tag name="KSO_WM_BEAUTIFY_FLAG" val=""/>
</p:tagLst>
</file>

<file path=ppt/tags/tag83.xml><?xml version="1.0" encoding="utf-8"?>
<p:tagLst xmlns:p="http://schemas.openxmlformats.org/presentationml/2006/main">
  <p:tag name="KSO_WM_BEAUTIFY_FLAG" val=""/>
</p:tagLst>
</file>

<file path=ppt/tags/tag84.xml><?xml version="1.0" encoding="utf-8"?>
<p:tagLst xmlns:p="http://schemas.openxmlformats.org/presentationml/2006/main">
  <p:tag name="KSO_WM_BEAUTIFY_FLAG" val=""/>
</p:tagLst>
</file>

<file path=ppt/tags/tag85.xml><?xml version="1.0" encoding="utf-8"?>
<p:tagLst xmlns:p="http://schemas.openxmlformats.org/presentationml/2006/main">
  <p:tag name="KSO_WM_BEAUTIFY_FLAG" val=""/>
</p:tagLst>
</file>

<file path=ppt/tags/tag86.xml><?xml version="1.0" encoding="utf-8"?>
<p:tagLst xmlns:p="http://schemas.openxmlformats.org/presentationml/2006/main">
  <p:tag name="KSO_WM_BEAUTIFY_FLAG" val=""/>
</p:tagLst>
</file>

<file path=ppt/tags/tag87.xml><?xml version="1.0" encoding="utf-8"?>
<p:tagLst xmlns:p="http://schemas.openxmlformats.org/presentationml/2006/main">
  <p:tag name="KSO_WM_BEAUTIFY_FLAG" val=""/>
</p:tagLst>
</file>

<file path=ppt/tags/tag88.xml><?xml version="1.0" encoding="utf-8"?>
<p:tagLst xmlns:p="http://schemas.openxmlformats.org/presentationml/2006/main">
  <p:tag name="KSO_WM_BEAUTIFY_FLAG" val=""/>
</p:tagLst>
</file>

<file path=ppt/tags/tag89.xml><?xml version="1.0" encoding="utf-8"?>
<p:tagLst xmlns:p="http://schemas.openxmlformats.org/presentationml/2006/main">
  <p:tag name="KSO_WM_BEAUTIFY_FLAG" val=""/>
</p:tagLst>
</file>

<file path=ppt/tags/tag9.xml><?xml version="1.0" encoding="utf-8"?>
<p:tagLst xmlns:p="http://schemas.openxmlformats.org/presentationml/2006/main">
  <p:tag name="MH" val="20161022192725"/>
  <p:tag name="MH_LIBRARY" val="GRAPHIC"/>
  <p:tag name="MH_TYPE" val="Other"/>
  <p:tag name="MH_ORDER" val="3"/>
</p:tagLst>
</file>

<file path=ppt/tags/tag90.xml><?xml version="1.0" encoding="utf-8"?>
<p:tagLst xmlns:p="http://schemas.openxmlformats.org/presentationml/2006/main">
  <p:tag name="KSO_WM_BEAUTIFY_FLAG" val=""/>
</p:tagLst>
</file>

<file path=ppt/tags/tag91.xml><?xml version="1.0" encoding="utf-8"?>
<p:tagLst xmlns:p="http://schemas.openxmlformats.org/presentationml/2006/main">
  <p:tag name="KSO_WM_BEAUTIFY_FLAG" val=""/>
</p:tagLst>
</file>

<file path=ppt/tags/tag92.xml><?xml version="1.0" encoding="utf-8"?>
<p:tagLst xmlns:p="http://schemas.openxmlformats.org/presentationml/2006/main">
  <p:tag name="KSO_WM_BEAUTIFY_FLAG" val=""/>
</p:tagLst>
</file>

<file path=ppt/tags/tag93.xml><?xml version="1.0" encoding="utf-8"?>
<p:tagLst xmlns:p="http://schemas.openxmlformats.org/presentationml/2006/main">
  <p:tag name="KSO_WM_BEAUTIFY_FLAG" val=""/>
</p:tagLst>
</file>

<file path=ppt/tags/tag94.xml><?xml version="1.0" encoding="utf-8"?>
<p:tagLst xmlns:p="http://schemas.openxmlformats.org/presentationml/2006/main">
  <p:tag name="KSO_WM_BEAUTIFY_FLAG" val=""/>
</p:tagLst>
</file>

<file path=ppt/tags/tag95.xml><?xml version="1.0" encoding="utf-8"?>
<p:tagLst xmlns:p="http://schemas.openxmlformats.org/presentationml/2006/main">
  <p:tag name="KSO_WM_BEAUTIFY_FLAG" val=""/>
</p:tagLst>
</file>

<file path=ppt/tags/tag96.xml><?xml version="1.0" encoding="utf-8"?>
<p:tagLst xmlns:p="http://schemas.openxmlformats.org/presentationml/2006/main">
  <p:tag name="KSO_WM_BEAUTIFY_FLAG" val=""/>
</p:tagLst>
</file>

<file path=ppt/tags/tag97.xml><?xml version="1.0" encoding="utf-8"?>
<p:tagLst xmlns:p="http://schemas.openxmlformats.org/presentationml/2006/main">
  <p:tag name="KSO_WM_BEAUTIFY_FLAG" val=""/>
</p:tagLst>
</file>

<file path=ppt/tags/tag98.xml><?xml version="1.0" encoding="utf-8"?>
<p:tagLst xmlns:p="http://schemas.openxmlformats.org/presentationml/2006/main">
  <p:tag name="KSO_WM_BEAUTIFY_FLAG" val=""/>
</p:tagLst>
</file>

<file path=ppt/tags/tag99.xml><?xml version="1.0" encoding="utf-8"?>
<p:tagLst xmlns:p="http://schemas.openxmlformats.org/presentationml/2006/main">
  <p:tag name="KSO_WM_BEAUTIFY_FLAG" val=""/>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2433</Words>
  <Application>WPS 演示</Application>
  <PresentationFormat>宽屏</PresentationFormat>
  <Paragraphs>276</Paragraphs>
  <Slides>17</Slides>
  <Notes>30</Notes>
  <HiddenSlides>0</HiddenSlides>
  <MMClips>1</MMClips>
  <ScaleCrop>false</ScaleCrop>
  <HeadingPairs>
    <vt:vector size="6" baseType="variant">
      <vt:variant>
        <vt:lpstr>已用的字体</vt:lpstr>
      </vt:variant>
      <vt:variant>
        <vt:i4>23</vt:i4>
      </vt:variant>
      <vt:variant>
        <vt:lpstr>主题</vt:lpstr>
      </vt:variant>
      <vt:variant>
        <vt:i4>1</vt:i4>
      </vt:variant>
      <vt:variant>
        <vt:lpstr>幻灯片标题</vt:lpstr>
      </vt:variant>
      <vt:variant>
        <vt:i4>17</vt:i4>
      </vt:variant>
    </vt:vector>
  </HeadingPairs>
  <TitlesOfParts>
    <vt:vector size="41" baseType="lpstr">
      <vt:lpstr>Arial</vt:lpstr>
      <vt:lpstr>宋体</vt:lpstr>
      <vt:lpstr>Wingdings</vt:lpstr>
      <vt:lpstr>微软雅黑</vt:lpstr>
      <vt:lpstr>思源黑体 CN Regular</vt:lpstr>
      <vt:lpstr>黑体</vt:lpstr>
      <vt:lpstr>思源黑体</vt:lpstr>
      <vt:lpstr>思源宋体 CN Medium</vt:lpstr>
      <vt:lpstr>字魂45号-冰宇雅宋</vt:lpstr>
      <vt:lpstr>DINCond-Black</vt:lpstr>
      <vt:lpstr>等线</vt:lpstr>
      <vt:lpstr>Yuanti SC</vt:lpstr>
      <vt:lpstr>字魂105号-简雅黑</vt:lpstr>
      <vt:lpstr>Open Sans</vt:lpstr>
      <vt:lpstr>思源黑体 CN Normal</vt:lpstr>
      <vt:lpstr>阿里巴巴普惠体</vt:lpstr>
      <vt:lpstr>Kozuka Mincho Pro H</vt:lpstr>
      <vt:lpstr>Yu Gothic UI Semibold</vt:lpstr>
      <vt:lpstr>Segoe UI</vt:lpstr>
      <vt:lpstr>Calibri</vt:lpstr>
      <vt:lpstr>Segoe Print</vt:lpstr>
      <vt:lpstr>Arial Unicode MS</vt:lpstr>
      <vt:lpstr>Calibri Light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微软中国</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微软用户</dc:creator>
  <cp:lastModifiedBy>～夕陌</cp:lastModifiedBy>
  <cp:revision>56</cp:revision>
  <dcterms:created xsi:type="dcterms:W3CDTF">2022-04-07T01:02:00Z</dcterms:created>
  <dcterms:modified xsi:type="dcterms:W3CDTF">2024-01-03T03:08:58Z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8E4F0AB715C740CC9A8E9451D4F5D3DA_13</vt:lpwstr>
  </property>
  <property fmtid="{D5CDD505-2E9C-101B-9397-08002B2CF9AE}" pid="3" name="KSOProductBuildVer">
    <vt:lpwstr>2052-12.1.0.16120</vt:lpwstr>
  </property>
</Properties>
</file>